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5143500" cx="9144000"/>
  <p:notesSz cx="6858000" cy="9144000"/>
  <p:embeddedFontLst>
    <p:embeddedFont>
      <p:font typeface="Abril Fatface"/>
      <p:regular r:id="rId51"/>
    </p:embeddedFont>
    <p:embeddedFont>
      <p:font typeface="Poppins"/>
      <p:regular r:id="rId52"/>
      <p:bold r:id="rId53"/>
      <p:italic r:id="rId54"/>
      <p:boldItalic r:id="rId55"/>
    </p:embeddedFont>
    <p:embeddedFont>
      <p:font typeface="Didact Gothic"/>
      <p:regular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AbrilFatface-regular.fntdata"/><Relationship Id="rId50" Type="http://schemas.openxmlformats.org/officeDocument/2006/relationships/slide" Target="slides/slide46.xml"/><Relationship Id="rId53" Type="http://schemas.openxmlformats.org/officeDocument/2006/relationships/font" Target="fonts/Poppins-bold.fntdata"/><Relationship Id="rId52" Type="http://schemas.openxmlformats.org/officeDocument/2006/relationships/font" Target="fonts/Poppins-regular.fntdata"/><Relationship Id="rId11" Type="http://schemas.openxmlformats.org/officeDocument/2006/relationships/slide" Target="slides/slide7.xml"/><Relationship Id="rId55" Type="http://schemas.openxmlformats.org/officeDocument/2006/relationships/font" Target="fonts/Poppins-boldItalic.fntdata"/><Relationship Id="rId10" Type="http://schemas.openxmlformats.org/officeDocument/2006/relationships/slide" Target="slides/slide6.xml"/><Relationship Id="rId54" Type="http://schemas.openxmlformats.org/officeDocument/2006/relationships/font" Target="fonts/Poppins-italic.fntdata"/><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DidactGothic-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Naaz: “Hello, today we’ll introducing our project – the Flatliner to you”</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11f35a1f05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11f35a1f05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 I’m Naaz. I mainly worked on the parser, three address code design, and </a:t>
            </a:r>
            <a:r>
              <a:rPr lang="en"/>
              <a:t>conversion</a:t>
            </a:r>
            <a:r>
              <a:rPr lang="en"/>
              <a:t> parts of this project. I also had to put a lot of effort in some other places… like holding my groupmates back.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11f35a1f05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g11f35a1f05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Hey! I’m Ritvik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 main contributions include, working on the Lexer, TAC design with Naaz, and implementing our code to 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Though, my personal favourite is, pushing non-linted code to main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11f35a1f059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11f35a1f05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my name’s Haocheng, and my main contributions included fiddling with lambdas, which helped for converting our AST to the one liner, and also linting Naaz’s and ritvik’s code periodically, because apparently pep-8 means nothing to them…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e28a904779_1_29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e28a904779_1_29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remember that challenge we gave you earlier? Were you able to convert that to one line? If not, don’t worry. You can convert it to one line using this website.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*send website link!*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ad5a796e19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ad5a796e19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Naaz, for that lovely introduction. Now i’ll talk about our journey through this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all begins with our lexer &lt;- next slide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11f4a6eab8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11f4a6eab8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rgbClr val="212121"/>
              </a:buClr>
              <a:buSzPts val="900"/>
              <a:buFont typeface="Poppins"/>
              <a:buChar char="-"/>
            </a:pPr>
            <a:r>
              <a:rPr lang="en" sz="900">
                <a:solidFill>
                  <a:srgbClr val="212121"/>
                </a:solidFill>
                <a:latin typeface="Poppins"/>
                <a:ea typeface="Poppins"/>
                <a:cs typeface="Poppins"/>
                <a:sym typeface="Poppins"/>
              </a:rPr>
              <a:t>Our compiler takes in beautiful, elegant python code</a:t>
            </a:r>
            <a:endParaRPr sz="900">
              <a:solidFill>
                <a:srgbClr val="212121"/>
              </a:solidFill>
              <a:latin typeface="Poppins"/>
              <a:ea typeface="Poppins"/>
              <a:cs typeface="Poppins"/>
              <a:sym typeface="Poppins"/>
            </a:endParaRPr>
          </a:p>
          <a:p>
            <a:pPr indent="0" lvl="0" marL="0" rtl="0" algn="l">
              <a:spcBef>
                <a:spcPts val="0"/>
              </a:spcBef>
              <a:spcAft>
                <a:spcPts val="0"/>
              </a:spcAft>
              <a:buNone/>
            </a:pPr>
            <a:r>
              <a:t/>
            </a:r>
            <a:endParaRPr sz="900">
              <a:solidFill>
                <a:srgbClr val="212121"/>
              </a:solidFill>
              <a:latin typeface="Poppins"/>
              <a:ea typeface="Poppins"/>
              <a:cs typeface="Poppins"/>
              <a:sym typeface="Poppins"/>
            </a:endParaRPr>
          </a:p>
          <a:p>
            <a:pPr indent="-285750" lvl="0" marL="457200" rtl="0" algn="l">
              <a:spcBef>
                <a:spcPts val="0"/>
              </a:spcBef>
              <a:spcAft>
                <a:spcPts val="0"/>
              </a:spcAft>
              <a:buClr>
                <a:srgbClr val="212121"/>
              </a:buClr>
              <a:buSzPts val="900"/>
              <a:buFont typeface="Poppins"/>
              <a:buChar char="-"/>
            </a:pPr>
            <a:r>
              <a:rPr lang="en" sz="900">
                <a:solidFill>
                  <a:srgbClr val="212121"/>
                </a:solidFill>
                <a:latin typeface="Poppins"/>
                <a:ea typeface="Poppins"/>
                <a:cs typeface="Poppins"/>
                <a:sym typeface="Poppins"/>
              </a:rPr>
              <a:t>It uses ply’s lexer module to parse through each line of code and convert it to tokens &lt;- next slide</a:t>
            </a:r>
            <a:endParaRPr sz="900">
              <a:solidFill>
                <a:srgbClr val="212121"/>
              </a:solidFill>
              <a:latin typeface="Poppins"/>
              <a:ea typeface="Poppins"/>
              <a:cs typeface="Poppins"/>
              <a:sym typeface="Poppins"/>
            </a:endParaRPr>
          </a:p>
          <a:p>
            <a:pPr indent="0" lvl="0" marL="0" rtl="0" algn="l">
              <a:spcBef>
                <a:spcPts val="0"/>
              </a:spcBef>
              <a:spcAft>
                <a:spcPts val="0"/>
              </a:spcAft>
              <a:buNone/>
            </a:pPr>
            <a:r>
              <a:t/>
            </a:r>
            <a:endParaRPr sz="900">
              <a:solidFill>
                <a:srgbClr val="212121"/>
              </a:solidFill>
              <a:latin typeface="Poppins"/>
              <a:ea typeface="Poppins"/>
              <a:cs typeface="Poppins"/>
              <a:sym typeface="Poppins"/>
            </a:endParaRPr>
          </a:p>
          <a:p>
            <a:pPr indent="0" lvl="0" marL="0" rtl="0" algn="l">
              <a:spcBef>
                <a:spcPts val="0"/>
              </a:spcBef>
              <a:spcAft>
                <a:spcPts val="0"/>
              </a:spcAft>
              <a:buNone/>
            </a:pPr>
            <a:r>
              <a:t/>
            </a:r>
            <a:endParaRPr sz="800">
              <a:solidFill>
                <a:srgbClr val="212121"/>
              </a:solidFill>
              <a:latin typeface="Didact Gothic"/>
              <a:ea typeface="Didact Gothic"/>
              <a:cs typeface="Didact Gothic"/>
              <a:sym typeface="Didact Gothic"/>
            </a:endParaRPr>
          </a:p>
          <a:p>
            <a:pPr indent="0" lvl="0" marL="0" rtl="0" algn="l">
              <a:spcBef>
                <a:spcPts val="0"/>
              </a:spcBef>
              <a:spcAft>
                <a:spcPts val="0"/>
              </a:spcAft>
              <a:buNone/>
            </a:pPr>
            <a:r>
              <a:t/>
            </a:r>
            <a:endParaRPr sz="5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11f4a6eab83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11f4a6eab83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212121"/>
              </a:solidFill>
              <a:latin typeface="Poppins"/>
              <a:ea typeface="Poppins"/>
              <a:cs typeface="Poppins"/>
              <a:sym typeface="Poppins"/>
            </a:endParaRPr>
          </a:p>
          <a:p>
            <a:pPr indent="0" lvl="0" marL="0" rtl="0" algn="l">
              <a:spcBef>
                <a:spcPts val="0"/>
              </a:spcBef>
              <a:spcAft>
                <a:spcPts val="0"/>
              </a:spcAft>
              <a:buNone/>
            </a:pPr>
            <a:r>
              <a:t/>
            </a:r>
            <a:endParaRPr sz="900">
              <a:solidFill>
                <a:srgbClr val="212121"/>
              </a:solidFill>
              <a:latin typeface="Poppins"/>
              <a:ea typeface="Poppins"/>
              <a:cs typeface="Poppins"/>
              <a:sym typeface="Poppins"/>
            </a:endParaRPr>
          </a:p>
          <a:p>
            <a:pPr indent="-285750" lvl="0" marL="457200" rtl="0" algn="l">
              <a:spcBef>
                <a:spcPts val="0"/>
              </a:spcBef>
              <a:spcAft>
                <a:spcPts val="0"/>
              </a:spcAft>
              <a:buClr>
                <a:srgbClr val="212121"/>
              </a:buClr>
              <a:buSzPts val="900"/>
              <a:buFont typeface="Poppins"/>
              <a:buChar char="-"/>
            </a:pPr>
            <a:r>
              <a:rPr lang="en" sz="900">
                <a:solidFill>
                  <a:srgbClr val="212121"/>
                </a:solidFill>
                <a:latin typeface="Poppins"/>
                <a:ea typeface="Poppins"/>
                <a:cs typeface="Poppins"/>
                <a:sym typeface="Poppins"/>
              </a:rPr>
              <a:t>Seems intuitive right? It’s just a bunch of regex right?? RIGHT???</a:t>
            </a:r>
            <a:endParaRPr sz="900">
              <a:solidFill>
                <a:srgbClr val="212121"/>
              </a:solidFill>
              <a:latin typeface="Poppins"/>
              <a:ea typeface="Poppins"/>
              <a:cs typeface="Poppins"/>
              <a:sym typeface="Poppins"/>
            </a:endParaRPr>
          </a:p>
          <a:p>
            <a:pPr indent="0" lvl="0" marL="0" rtl="0" algn="l">
              <a:spcBef>
                <a:spcPts val="0"/>
              </a:spcBef>
              <a:spcAft>
                <a:spcPts val="0"/>
              </a:spcAft>
              <a:buNone/>
            </a:pPr>
            <a:r>
              <a:t/>
            </a:r>
            <a:endParaRPr sz="800">
              <a:solidFill>
                <a:srgbClr val="212121"/>
              </a:solidFill>
              <a:latin typeface="Didact Gothic"/>
              <a:ea typeface="Didact Gothic"/>
              <a:cs typeface="Didact Gothic"/>
              <a:sym typeface="Didact Gothic"/>
            </a:endParaRPr>
          </a:p>
          <a:p>
            <a:pPr indent="0" lvl="0" marL="0" rtl="0" algn="l">
              <a:spcBef>
                <a:spcPts val="0"/>
              </a:spcBef>
              <a:spcAft>
                <a:spcPts val="0"/>
              </a:spcAft>
              <a:buNone/>
            </a:pPr>
            <a:r>
              <a:t/>
            </a:r>
            <a:endParaRPr sz="5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11f4a6eab83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11f4a6eab83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212121"/>
              </a:solidFill>
              <a:latin typeface="Poppins"/>
              <a:ea typeface="Poppins"/>
              <a:cs typeface="Poppins"/>
              <a:sym typeface="Poppins"/>
            </a:endParaRPr>
          </a:p>
          <a:p>
            <a:pPr indent="0" lvl="0" marL="457200" rtl="0" algn="l">
              <a:spcBef>
                <a:spcPts val="0"/>
              </a:spcBef>
              <a:spcAft>
                <a:spcPts val="0"/>
              </a:spcAft>
              <a:buNone/>
            </a:pPr>
            <a:r>
              <a:t/>
            </a:r>
            <a:endParaRPr sz="900">
              <a:solidFill>
                <a:srgbClr val="212121"/>
              </a:solidFill>
              <a:latin typeface="Poppins"/>
              <a:ea typeface="Poppins"/>
              <a:cs typeface="Poppins"/>
              <a:sym typeface="Poppins"/>
            </a:endParaRPr>
          </a:p>
          <a:p>
            <a:pPr indent="0" lvl="0" marL="457200" rtl="0" algn="l">
              <a:spcBef>
                <a:spcPts val="0"/>
              </a:spcBef>
              <a:spcAft>
                <a:spcPts val="0"/>
              </a:spcAft>
              <a:buNone/>
            </a:pPr>
            <a:r>
              <a:rPr lang="en" sz="900">
                <a:solidFill>
                  <a:srgbClr val="212121"/>
                </a:solidFill>
                <a:latin typeface="Poppins"/>
                <a:ea typeface="Poppins"/>
                <a:cs typeface="Poppins"/>
                <a:sym typeface="Poppins"/>
              </a:rPr>
              <a:t>NO! It’s not that simple &lt;- NEXT SLIDE</a:t>
            </a:r>
            <a:endParaRPr sz="900">
              <a:solidFill>
                <a:srgbClr val="212121"/>
              </a:solidFill>
              <a:latin typeface="Poppins"/>
              <a:ea typeface="Poppins"/>
              <a:cs typeface="Poppins"/>
              <a:sym typeface="Poppi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11f4a6eab8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11f4a6eab8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212121"/>
              </a:buClr>
              <a:buSzPts val="1100"/>
              <a:buFont typeface="Poppins"/>
              <a:buChar char="-"/>
            </a:pPr>
            <a:r>
              <a:rPr lang="en">
                <a:solidFill>
                  <a:srgbClr val="212121"/>
                </a:solidFill>
                <a:latin typeface="Poppins"/>
                <a:ea typeface="Poppins"/>
                <a:cs typeface="Poppins"/>
                <a:sym typeface="Poppins"/>
              </a:rPr>
              <a:t>Python doesn’t use brackets, so there’s no direct indicator for a block of code</a:t>
            </a:r>
            <a:endParaRPr>
              <a:solidFill>
                <a:srgbClr val="212121"/>
              </a:solidFill>
              <a:latin typeface="Poppins"/>
              <a:ea typeface="Poppins"/>
              <a:cs typeface="Poppins"/>
              <a:sym typeface="Poppins"/>
            </a:endParaRPr>
          </a:p>
          <a:p>
            <a:pPr indent="0" lvl="0" marL="0" rtl="0" algn="l">
              <a:spcBef>
                <a:spcPts val="0"/>
              </a:spcBef>
              <a:spcAft>
                <a:spcPts val="0"/>
              </a:spcAft>
              <a:buNone/>
            </a:pPr>
            <a:r>
              <a:t/>
            </a:r>
            <a:endParaRPr>
              <a:solidFill>
                <a:srgbClr val="212121"/>
              </a:solidFill>
              <a:latin typeface="Poppins"/>
              <a:ea typeface="Poppins"/>
              <a:cs typeface="Poppins"/>
              <a:sym typeface="Poppins"/>
            </a:endParaRPr>
          </a:p>
          <a:p>
            <a:pPr indent="-298450" lvl="0" marL="457200" rtl="0" algn="l">
              <a:spcBef>
                <a:spcPts val="0"/>
              </a:spcBef>
              <a:spcAft>
                <a:spcPts val="0"/>
              </a:spcAft>
              <a:buClr>
                <a:srgbClr val="212121"/>
              </a:buClr>
              <a:buSzPts val="1100"/>
              <a:buFont typeface="Poppins"/>
              <a:buChar char="-"/>
            </a:pPr>
            <a:r>
              <a:rPr lang="en">
                <a:solidFill>
                  <a:srgbClr val="212121"/>
                </a:solidFill>
                <a:latin typeface="Poppins"/>
                <a:ea typeface="Poppins"/>
                <a:cs typeface="Poppins"/>
                <a:sym typeface="Poppins"/>
              </a:rPr>
              <a:t>PLY doesn’t offer tabs or spaces as tokens, so there’s no immediate way of figuring out an indent</a:t>
            </a:r>
            <a:endParaRPr>
              <a:solidFill>
                <a:srgbClr val="21212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a:solidFill>
                <a:srgbClr val="21212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a:solidFill>
                <a:srgbClr val="21212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
                <a:solidFill>
                  <a:srgbClr val="212121"/>
                </a:solidFill>
                <a:latin typeface="Poppins"/>
                <a:ea typeface="Poppins"/>
                <a:cs typeface="Poppins"/>
                <a:sym typeface="Poppins"/>
              </a:rPr>
              <a:t>The solution?</a:t>
            </a:r>
            <a:endParaRPr>
              <a:solidFill>
                <a:srgbClr val="21212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a:solidFill>
                <a:srgbClr val="212121"/>
              </a:solidFill>
              <a:latin typeface="Poppins"/>
              <a:ea typeface="Poppins"/>
              <a:cs typeface="Poppins"/>
              <a:sym typeface="Poppins"/>
            </a:endParaRPr>
          </a:p>
          <a:p>
            <a:pPr indent="-298450" lvl="0" marL="457200" rtl="0" algn="l">
              <a:spcBef>
                <a:spcPts val="0"/>
              </a:spcBef>
              <a:spcAft>
                <a:spcPts val="0"/>
              </a:spcAft>
              <a:buClr>
                <a:srgbClr val="212121"/>
              </a:buClr>
              <a:buSzPts val="1100"/>
              <a:buFont typeface="Poppins"/>
              <a:buChar char="-"/>
            </a:pPr>
            <a:r>
              <a:rPr lang="en">
                <a:solidFill>
                  <a:srgbClr val="212121"/>
                </a:solidFill>
                <a:latin typeface="Poppins"/>
                <a:ea typeface="Poppins"/>
                <a:cs typeface="Poppins"/>
                <a:sym typeface="Poppins"/>
              </a:rPr>
              <a:t>A post processing step that inserts INDENT and DEDENT tokens around blocks of code</a:t>
            </a:r>
            <a:endParaRPr>
              <a:solidFill>
                <a:srgbClr val="212121"/>
              </a:solidFill>
              <a:latin typeface="Poppins"/>
              <a:ea typeface="Poppins"/>
              <a:cs typeface="Poppins"/>
              <a:sym typeface="Poppins"/>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11f3e074eb0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11f3e074eb0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
              <a:t>Python Statements end in Newline characters – like other languages use semi-colons. And blocks of code are indented. So because of the lexing issue Ritvik mentioned, we struggled quite a bit to define a “block” of code in our parser. Some problems included seeing which expressions ending with newlines are valid standalone statements, vs. which ones are not. For example, 2 + 3 is a valid statement even without being assigned to something, but an ELSE only makes sense after an IF. So we had to define our </a:t>
            </a:r>
            <a:r>
              <a:rPr lang="en"/>
              <a:t>grammar</a:t>
            </a:r>
            <a:r>
              <a:rPr lang="en"/>
              <a:t> to make sure some statements only </a:t>
            </a:r>
            <a:r>
              <a:rPr lang="en"/>
              <a:t>occurred</a:t>
            </a:r>
            <a:r>
              <a:rPr lang="en"/>
              <a:t> after a previous statement - like an IF block section.</a:t>
            </a:r>
            <a:endParaRPr/>
          </a:p>
          <a:p>
            <a:pPr indent="-298450" lvl="0" marL="457200" rtl="0" algn="l">
              <a:spcBef>
                <a:spcPts val="0"/>
              </a:spcBef>
              <a:spcAft>
                <a:spcPts val="0"/>
              </a:spcAft>
              <a:buSzPts val="1100"/>
              <a:buAutoNum type="arabicParenR"/>
            </a:pPr>
            <a:r>
              <a:rPr lang="en"/>
              <a:t>We also had to look closely at what was a syntax error vs. a semantic error.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11f37881e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11f37881e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Naaz: “Here are some reviews to start this out.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11f3e074eb0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8" name="Google Shape;2038;g11f3e074eb0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Clr>
                <a:schemeClr val="dk1"/>
              </a:buClr>
              <a:buSzPts val="1100"/>
              <a:buFont typeface="Arial"/>
              <a:buNone/>
            </a:pPr>
            <a:r>
              <a:rPr lang="en" sz="900"/>
              <a:t>Our IR uses the standard TAC model, which is a 4 element tuple consisting of (ACTION, arg2, arg3, arg1)</a:t>
            </a:r>
            <a:endParaRPr sz="900"/>
          </a:p>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Clr>
                <a:schemeClr val="dk1"/>
              </a:buClr>
              <a:buSzPts val="1100"/>
              <a:buFont typeface="Arial"/>
              <a:buNone/>
            </a:pPr>
            <a:r>
              <a:rPr lang="en" sz="900"/>
              <a:t>We use a dictionary mapping each segment of code to these list of tuplies </a:t>
            </a:r>
            <a:endParaRPr sz="900"/>
          </a:p>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Clr>
                <a:schemeClr val="dk1"/>
              </a:buClr>
              <a:buSzPts val="1100"/>
              <a:buFont typeface="Arial"/>
              <a:buNone/>
            </a:pPr>
            <a:r>
              <a:rPr lang="en" sz="900"/>
              <a:t>As for naming conventions,</a:t>
            </a:r>
            <a:endParaRPr sz="900"/>
          </a:p>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Clr>
                <a:schemeClr val="dk1"/>
              </a:buClr>
              <a:buSzPts val="1100"/>
              <a:buFont typeface="Arial"/>
              <a:buNone/>
            </a:pPr>
            <a:r>
              <a:rPr lang="en" sz="900"/>
              <a:t>t_# represents a temporary variable</a:t>
            </a:r>
            <a:endParaRPr sz="900"/>
          </a:p>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Clr>
                <a:schemeClr val="dk1"/>
              </a:buClr>
              <a:buSzPts val="1100"/>
              <a:buFont typeface="Arial"/>
              <a:buNone/>
            </a:pPr>
            <a:r>
              <a:rPr lang="en" sz="900"/>
              <a:t>_L# represents a new jump in code, invoked by if statements, for, while, and func defs</a:t>
            </a:r>
            <a:endParaRPr sz="900"/>
          </a:p>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Clr>
                <a:schemeClr val="dk1"/>
              </a:buClr>
              <a:buSzPts val="1100"/>
              <a:buFont typeface="Arial"/>
              <a:buNone/>
            </a:pPr>
            <a:r>
              <a:rPr lang="en" sz="900"/>
              <a:t>We explicitly tell where the next jump in code is, which was incredibly painful to implement</a:t>
            </a:r>
            <a:endParaRPr sz="9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g11f4a6eab8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5" name="Google Shape;2045;g11f4a6eab8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Didact Gothic"/>
                <a:ea typeface="Didact Gothic"/>
                <a:cs typeface="Didact Gothic"/>
                <a:sym typeface="Didact Gothic"/>
              </a:rPr>
              <a:t>To move between scopes, we insert a GOTO token. </a:t>
            </a:r>
            <a:endParaRPr sz="1200">
              <a:solidFill>
                <a:srgbClr val="212121"/>
              </a:solidFill>
              <a:latin typeface="Didact Gothic"/>
              <a:ea typeface="Didact Gothic"/>
              <a:cs typeface="Didact Gothic"/>
              <a:sym typeface="Didact Gothic"/>
            </a:endParaRPr>
          </a:p>
          <a:p>
            <a:pPr indent="0" lvl="0" marL="0" rtl="0" algn="l">
              <a:spcBef>
                <a:spcPts val="0"/>
              </a:spcBef>
              <a:spcAft>
                <a:spcPts val="0"/>
              </a:spcAft>
              <a:buNone/>
            </a:pPr>
            <a:r>
              <a:t/>
            </a:r>
            <a:endParaRPr sz="1200">
              <a:solidFill>
                <a:srgbClr val="212121"/>
              </a:solidFill>
              <a:latin typeface="Didact Gothic"/>
              <a:ea typeface="Didact Gothic"/>
              <a:cs typeface="Didact Gothic"/>
              <a:sym typeface="Didact Gothic"/>
            </a:endParaRPr>
          </a:p>
          <a:p>
            <a:pPr indent="0" lvl="0" marL="0" rtl="0" algn="l">
              <a:spcBef>
                <a:spcPts val="0"/>
              </a:spcBef>
              <a:spcAft>
                <a:spcPts val="0"/>
              </a:spcAft>
              <a:buNone/>
            </a:pPr>
            <a:r>
              <a:rPr lang="en" sz="1200">
                <a:solidFill>
                  <a:srgbClr val="212121"/>
                </a:solidFill>
                <a:latin typeface="Didact Gothic"/>
                <a:ea typeface="Didact Gothic"/>
                <a:cs typeface="Didact Gothic"/>
                <a:sym typeface="Didact Gothic"/>
              </a:rPr>
              <a:t>So for all control flow statements, the last entry in the list represents the next segment to go to.</a:t>
            </a:r>
            <a:endParaRPr sz="1200">
              <a:solidFill>
                <a:srgbClr val="212121"/>
              </a:solidFill>
              <a:latin typeface="Didact Gothic"/>
              <a:ea typeface="Didact Gothic"/>
              <a:cs typeface="Didact Gothic"/>
              <a:sym typeface="Didact Gothic"/>
            </a:endParaRPr>
          </a:p>
          <a:p>
            <a:pPr indent="0" lvl="0" marL="0" rtl="0" algn="l">
              <a:spcBef>
                <a:spcPts val="0"/>
              </a:spcBef>
              <a:spcAft>
                <a:spcPts val="0"/>
              </a:spcAft>
              <a:buNone/>
            </a:pPr>
            <a:r>
              <a:t/>
            </a:r>
            <a:endParaRPr sz="1200">
              <a:solidFill>
                <a:srgbClr val="212121"/>
              </a:solidFill>
              <a:latin typeface="Didact Gothic"/>
              <a:ea typeface="Didact Gothic"/>
              <a:cs typeface="Didact Gothic"/>
              <a:sym typeface="Didact Gothic"/>
            </a:endParaRPr>
          </a:p>
          <a:p>
            <a:pPr indent="0" lvl="0" marL="0" rtl="0" algn="l">
              <a:spcBef>
                <a:spcPts val="0"/>
              </a:spcBef>
              <a:spcAft>
                <a:spcPts val="0"/>
              </a:spcAft>
              <a:buNone/>
            </a:pPr>
            <a:r>
              <a:rPr lang="en" sz="1200">
                <a:solidFill>
                  <a:srgbClr val="212121"/>
                </a:solidFill>
                <a:latin typeface="Didact Gothic"/>
                <a:ea typeface="Didact Gothic"/>
                <a:cs typeface="Didact Gothic"/>
                <a:sym typeface="Didact Gothic"/>
              </a:rPr>
              <a:t>So if 2 segments are </a:t>
            </a:r>
            <a:r>
              <a:rPr lang="en" sz="1200">
                <a:solidFill>
                  <a:srgbClr val="212121"/>
                </a:solidFill>
                <a:latin typeface="Didact Gothic"/>
                <a:ea typeface="Didact Gothic"/>
                <a:cs typeface="Didact Gothic"/>
                <a:sym typeface="Didact Gothic"/>
              </a:rPr>
              <a:t>connected</a:t>
            </a:r>
            <a:r>
              <a:rPr lang="en" sz="1200">
                <a:solidFill>
                  <a:srgbClr val="212121"/>
                </a:solidFill>
                <a:latin typeface="Didact Gothic"/>
                <a:ea typeface="Didact Gothic"/>
                <a:cs typeface="Didact Gothic"/>
                <a:sym typeface="Didact Gothic"/>
              </a:rPr>
              <a:t> by a goto, they are sibling nodes in our AST.</a:t>
            </a:r>
            <a:endParaRPr sz="1200">
              <a:solidFill>
                <a:srgbClr val="212121"/>
              </a:solidFill>
              <a:latin typeface="Didact Gothic"/>
              <a:ea typeface="Didact Gothic"/>
              <a:cs typeface="Didact Gothic"/>
              <a:sym typeface="Didact Gothic"/>
            </a:endParaRPr>
          </a:p>
          <a:p>
            <a:pPr indent="0" lvl="0" marL="0" rtl="0" algn="l">
              <a:spcBef>
                <a:spcPts val="0"/>
              </a:spcBef>
              <a:spcAft>
                <a:spcPts val="0"/>
              </a:spcAft>
              <a:buNone/>
            </a:pPr>
            <a:r>
              <a:t/>
            </a:r>
            <a:endParaRPr sz="1200">
              <a:solidFill>
                <a:srgbClr val="212121"/>
              </a:solidFill>
              <a:latin typeface="Didact Gothic"/>
              <a:ea typeface="Didact Gothic"/>
              <a:cs typeface="Didact Gothic"/>
              <a:sym typeface="Didact Gothic"/>
            </a:endParaRPr>
          </a:p>
          <a:p>
            <a:pPr indent="0" lvl="0" marL="0" rtl="0" algn="l">
              <a:spcBef>
                <a:spcPts val="0"/>
              </a:spcBef>
              <a:spcAft>
                <a:spcPts val="0"/>
              </a:spcAft>
              <a:buNone/>
            </a:pPr>
            <a:r>
              <a:rPr lang="en" sz="1200">
                <a:solidFill>
                  <a:srgbClr val="212121"/>
                </a:solidFill>
                <a:latin typeface="Didact Gothic"/>
                <a:ea typeface="Didact Gothic"/>
                <a:cs typeface="Didact Gothic"/>
                <a:sym typeface="Didact Gothic"/>
              </a:rPr>
              <a:t>The issue with this method? Nesting flow control block is a pain. You can’t insert GOTO’s without considering if it was nested, otherwise 2 segments of code may be incorrectly linked together.</a:t>
            </a:r>
            <a:endParaRPr sz="1200">
              <a:solidFill>
                <a:srgbClr val="212121"/>
              </a:solidFill>
              <a:latin typeface="Didact Gothic"/>
              <a:ea typeface="Didact Gothic"/>
              <a:cs typeface="Didact Gothic"/>
              <a:sym typeface="Didact Gothic"/>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g11f3e074eb0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11f3e074eb0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 is to make our one line code as cursed, and small as possible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did this in 2 ways,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way is name remapping which grabs all variable names and remaps to smallest possible variable length. This allows for obfuscation and more cool security stuff.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2nd way is removing deadcode, which removes all lines of code that are never called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f3bf64ffc6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f3bf64ffc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we’ll go through some of the building blocks that will help us convert python programs into one line. we’ll cover variable assignments, if statements, function definitions, and the two types of loops.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11f4a6eab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11f4a6eab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how do we assign to variables? In this example here, we want to assign ‘a’ the value 5, and then print it.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g11f4a6eab83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11f4a6eab83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we can simply pass the value in a lambda as shown on screen. The example shows the ‘a’ variable, being passed a value of 5, which is what we want.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we’ll look at assigning values to indexes.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11f4a6eab8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0" name="Google Shape;2080;g11f4a6eab8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can’t use the same method to </a:t>
            </a:r>
            <a:r>
              <a:rPr lang="en"/>
              <a:t>assign</a:t>
            </a:r>
            <a:r>
              <a:rPr lang="en"/>
              <a:t> to an index, because a lambda function doesn’t accept brackets in its arguments. How can we solve </a:t>
            </a:r>
            <a:r>
              <a:rPr lang="en"/>
              <a:t>this</a:t>
            </a:r>
            <a:r>
              <a:rPr lang="en"/>
              <a:t> problem?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11f4a6eab83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11f4a6eab83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it turns out that you can use the assignment side effect of inline for loops to handle the assignment! Just like this. Here we’re assigning the value 6 to the fifth index of lst.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11f4a6eab8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11f4a6eab8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control flow, how do we handle if statements? So “if test, i want to do this”, “else i want to do that”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11f4a6eab83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11f4a6eab83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Luckily, </a:t>
            </a:r>
            <a:r>
              <a:rPr lang="en"/>
              <a:t>python</a:t>
            </a:r>
            <a:r>
              <a:rPr lang="en"/>
              <a:t> includes a ternary expression for if statements, so if statements are quite easy to one line, as shown here. We can just write “this if test else that”, and it all works out.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11f37881e0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11f37881e0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11f4a6eab8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11f4a6eab8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can get to loops, we’ll first need to know how to define functions, because later we’ll want to define our loops as functions.</a:t>
            </a:r>
            <a:endParaRPr/>
          </a:p>
          <a:p>
            <a:pPr indent="0" lvl="0" marL="0" rtl="0" algn="l">
              <a:spcBef>
                <a:spcPts val="0"/>
              </a:spcBef>
              <a:spcAft>
                <a:spcPts val="0"/>
              </a:spcAft>
              <a:buNone/>
            </a:pPr>
            <a:r>
              <a:rPr lang="en"/>
              <a:t>So how can you define a function in one line?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11f4a6eab83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11f4a6eab83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turns out again that we can use what we did for variable assignments here. A function can just be turned into its lambda function equivalent, and that lambda function can then be passed in as an argument to another lambda, just like you see on screen.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g11f4a6eab8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11f4a6eab8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 can get to loops, which are harder than you might imagine. How might we convert this while loop into one line?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11f4a6eab83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11f4a6eab83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it turns out that every while loop can be re-defined as a recursive function. The idea behind this is that a while loop is just a function with an if else </a:t>
            </a:r>
            <a:r>
              <a:rPr lang="en"/>
              <a:t>inside</a:t>
            </a:r>
            <a:r>
              <a:rPr lang="en"/>
              <a:t>. If the test for the while loop passes, then the function runs the while loop body and calls itself again. Otherwise, the function just exits by doing what would have come after the while loop, which in this case, is printing the value of ‘a’.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g11f4a6eab8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1" name="Google Shape;2151;g11f4a6eab8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Putting this all together, since we already know how to define </a:t>
            </a:r>
            <a:r>
              <a:rPr lang="en"/>
              <a:t>functions</a:t>
            </a:r>
            <a:r>
              <a:rPr lang="en"/>
              <a:t> and assignments, we can convert the while loop into a function, and then convert the function into one line as shown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//done</a:t>
            </a:r>
            <a:endParaRPr/>
          </a:p>
          <a:p>
            <a:pPr indent="0" lvl="0" marL="0" rtl="0" algn="l">
              <a:spcBef>
                <a:spcPts val="0"/>
              </a:spcBef>
              <a:spcAft>
                <a:spcPts val="0"/>
              </a:spcAft>
              <a:buNone/>
            </a:pPr>
            <a:r>
              <a:rPr lang="en"/>
              <a:t>You might notice that the result here looks a little long. Thats because lambda functions are anonymous functions, which means that they don’t have a reference to themselves inside their body. We need to get around that by using the Y combinator to give the function a reference to itself so that it can be recursive. The actual function itself though, is outlined in the red box, and we can see that it calls itself if the test passes, and otherwise it exits by printing ‘a’.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g11f4a6eab8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11f4a6eab8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how can we define for loops? For example, here I want to loop through a list and print each value along the way.</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g11f4a6eab83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7" name="Google Shape;2167;g11f4a6eab83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turns out that every for loop can be converted to a while loop, so we solved most of the problem already.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we need to do is make an iterator object, and consume that object until it’s empty, at which point you exit the loop.</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6" name="Shape 2176"/>
        <p:cNvGrpSpPr/>
        <p:nvPr/>
      </p:nvGrpSpPr>
      <p:grpSpPr>
        <a:xfrm>
          <a:off x="0" y="0"/>
          <a:ext cx="0" cy="0"/>
          <a:chOff x="0" y="0"/>
          <a:chExt cx="0" cy="0"/>
        </a:xfrm>
      </p:grpSpPr>
      <p:sp>
        <p:nvSpPr>
          <p:cNvPr id="2177" name="Google Shape;2177;g11f4a6eab83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11f4a6eab83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that we figured out how to convert for loops to while loops, and because we already know how to one line a while loop, we can one line a for loop just as easily, and heres the result.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gf3bf64ffc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f3bf64ffc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interest of time, we’re not going to go </a:t>
            </a:r>
            <a:r>
              <a:rPr lang="en"/>
              <a:t>through everything that we’ve implemented, but here are a few other notable features that we have implemented as well.</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ad5a796e19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ad5a796e19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for a quick discussion on the performance of our compiled code.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g11f37881e0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4" name="Google Shape;1824;g11f37881e0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g11f3e074eb0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11f3e074eb0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we can now convert full programs, we can benchmark our source and target code by writing a timing test in normal python, flatlining it, then running the same program again after its been flatlined. Here you can see a simple program that times how long it takes to increment a counter a few hundred thousand times, and it takes just under half a second.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5" name="Shape 2205"/>
        <p:cNvGrpSpPr/>
        <p:nvPr/>
      </p:nvGrpSpPr>
      <p:grpSpPr>
        <a:xfrm>
          <a:off x="0" y="0"/>
          <a:ext cx="0" cy="0"/>
          <a:chOff x="0" y="0"/>
          <a:chExt cx="0" cy="0"/>
        </a:xfrm>
      </p:grpSpPr>
      <p:sp>
        <p:nvSpPr>
          <p:cNvPr id="2206" name="Google Shape;2206;g11f3e074eb0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7" name="Google Shape;2207;g11f3e074eb0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same timing script after its been one lined, and running this tells us that the same operations take about 13 seconds. So while we can see that it’s clearly not efficient because it’s about 30 times slower, I think we can all agree that its more than 30 times cooler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gad5a796e19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ad5a796e19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Nice Stats Haocheng, now i’ll end this presentation off with our next steps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gf3bf64ffc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1" name="Google Shape;2221;gf3bf64ffc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But first off,</a:t>
            </a:r>
            <a:endParaRPr/>
          </a:p>
          <a:p>
            <a:pPr indent="0" lvl="0" marL="0" rtl="0" algn="l">
              <a:spcBef>
                <a:spcPts val="0"/>
              </a:spcBef>
              <a:spcAft>
                <a:spcPts val="0"/>
              </a:spcAft>
              <a:buNone/>
            </a:pPr>
            <a:r>
              <a:rPr lang="en"/>
              <a:t>Why dd we decide to do this?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It’s fun to play with</a:t>
            </a:r>
            <a:endParaRPr/>
          </a:p>
          <a:p>
            <a:pPr indent="-298450" lvl="0" marL="457200" rtl="0" algn="l">
              <a:spcBef>
                <a:spcPts val="0"/>
              </a:spcBef>
              <a:spcAft>
                <a:spcPts val="0"/>
              </a:spcAft>
              <a:buSzPts val="1100"/>
              <a:buChar char="-"/>
            </a:pPr>
            <a:r>
              <a:rPr lang="en"/>
              <a:t>Taught us more about Python</a:t>
            </a:r>
            <a:endParaRPr/>
          </a:p>
          <a:p>
            <a:pPr indent="-298450" lvl="0" marL="457200" rtl="0" algn="l">
              <a:spcBef>
                <a:spcPts val="0"/>
              </a:spcBef>
              <a:spcAft>
                <a:spcPts val="0"/>
              </a:spcAft>
              <a:buSzPts val="1100"/>
              <a:buChar char="-"/>
            </a:pPr>
            <a:r>
              <a:rPr lang="en"/>
              <a:t>We can use it to make people suffer 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most importantly, we can flex on interviews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were to continue working on this then,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f3bf64ffc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f3bf64ffc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We want to convert other languages to one 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212121"/>
                </a:solidFill>
                <a:latin typeface="Didact Gothic"/>
                <a:ea typeface="Didact Gothic"/>
                <a:cs typeface="Didact Gothic"/>
                <a:sym typeface="Didact Gothic"/>
              </a:rPr>
              <a:t>Figure out how to support try/except, with, and yield which are the only python statements we’re missing</a:t>
            </a:r>
            <a:endParaRPr sz="100"/>
          </a:p>
          <a:p>
            <a:pPr indent="0" lvl="0" marL="0" rtl="0" algn="l">
              <a:spcBef>
                <a:spcPts val="0"/>
              </a:spcBef>
              <a:spcAft>
                <a:spcPts val="0"/>
              </a:spcAft>
              <a:buNone/>
            </a:pPr>
            <a:r>
              <a:t/>
            </a:r>
            <a:endParaRPr/>
          </a:p>
          <a:p>
            <a:pPr indent="0" lvl="0" marL="0" rtl="0" algn="l">
              <a:spcBef>
                <a:spcPts val="0"/>
              </a:spcBef>
              <a:spcAft>
                <a:spcPts val="0"/>
              </a:spcAft>
              <a:buNone/>
            </a:pPr>
            <a:r>
              <a:rPr lang="en"/>
              <a:t>And of course, more optimizations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g11f4a6eab8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3" name="Google Shape;2233;g11f4a6eab8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hope we didn’t make you suffer through this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all you curious individuals wondering, can we convert our compiler to one line?</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g11f4a6eab83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9" name="Google Shape;2239;g11f4a6eab8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Yes, yes we can</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9f57a1c9f1_1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9f57a1c9f1_1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9f57a1c9f1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9f57a1c9f1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f3bf64ffc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f3bf64ffc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Flatliner compiler takes Python code – or really a subset that we could parse – as input and converts it into one-lined Python code.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11f63dd3d07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11f63dd3d07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you might think that’s as easy as adding a macro to add newlines between code… or semicolons – but nope, we do this without the use of delimiters, eval or exec. </a:t>
            </a:r>
            <a:r>
              <a:rPr lang="en">
                <a:solidFill>
                  <a:schemeClr val="dk1"/>
                </a:solidFill>
              </a:rPr>
              <a:t>Here is an example of what our compiler does. The image above represents some Python code that we take as input, and the flatliner smashes it into one line - using a lambda function.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f3bf64ffc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f3bf64ffc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we talk about ourselves next, which you’re probably not interested in hearing, here’s a challenge for you to try. Can you convert this Python code into one line? (posting in Zoom-chat)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7" name="Shape 7"/>
        <p:cNvGrpSpPr/>
        <p:nvPr/>
      </p:nvGrpSpPr>
      <p:grpSpPr>
        <a:xfrm>
          <a:off x="0" y="0"/>
          <a:ext cx="0" cy="0"/>
          <a:chOff x="0" y="0"/>
          <a:chExt cx="0" cy="0"/>
        </a:xfrm>
      </p:grpSpPr>
      <p:sp>
        <p:nvSpPr>
          <p:cNvPr id="8" name="Google Shape;8;p2"/>
          <p:cNvSpPr txBox="1"/>
          <p:nvPr>
            <p:ph type="ctrTitle"/>
          </p:nvPr>
        </p:nvSpPr>
        <p:spPr>
          <a:xfrm>
            <a:off x="1414275" y="831575"/>
            <a:ext cx="4364700" cy="30474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5200"/>
              <a:buNone/>
              <a:defRPr sz="5200">
                <a:solidFill>
                  <a:schemeClr val="lt1"/>
                </a:solidFill>
              </a:defRPr>
            </a:lvl1pPr>
            <a:lvl2pPr lvl="1" algn="ctr">
              <a:spcBef>
                <a:spcPts val="0"/>
              </a:spcBef>
              <a:spcAft>
                <a:spcPts val="0"/>
              </a:spcAft>
              <a:buClr>
                <a:srgbClr val="FFFFFF"/>
              </a:buClr>
              <a:buSzPts val="5200"/>
              <a:buNone/>
              <a:defRPr sz="5200">
                <a:solidFill>
                  <a:srgbClr val="FFFFFF"/>
                </a:solidFill>
              </a:defRPr>
            </a:lvl2pPr>
            <a:lvl3pPr lvl="2" algn="ctr">
              <a:spcBef>
                <a:spcPts val="0"/>
              </a:spcBef>
              <a:spcAft>
                <a:spcPts val="0"/>
              </a:spcAft>
              <a:buClr>
                <a:srgbClr val="FFFFFF"/>
              </a:buClr>
              <a:buSzPts val="5200"/>
              <a:buNone/>
              <a:defRPr sz="5200">
                <a:solidFill>
                  <a:srgbClr val="FFFFFF"/>
                </a:solidFill>
              </a:defRPr>
            </a:lvl3pPr>
            <a:lvl4pPr lvl="3" algn="ctr">
              <a:spcBef>
                <a:spcPts val="0"/>
              </a:spcBef>
              <a:spcAft>
                <a:spcPts val="0"/>
              </a:spcAft>
              <a:buClr>
                <a:srgbClr val="FFFFFF"/>
              </a:buClr>
              <a:buSzPts val="5200"/>
              <a:buNone/>
              <a:defRPr sz="5200">
                <a:solidFill>
                  <a:srgbClr val="FFFFFF"/>
                </a:solidFill>
              </a:defRPr>
            </a:lvl4pPr>
            <a:lvl5pPr lvl="4" algn="ctr">
              <a:spcBef>
                <a:spcPts val="0"/>
              </a:spcBef>
              <a:spcAft>
                <a:spcPts val="0"/>
              </a:spcAft>
              <a:buClr>
                <a:srgbClr val="FFFFFF"/>
              </a:buClr>
              <a:buSzPts val="5200"/>
              <a:buNone/>
              <a:defRPr sz="5200">
                <a:solidFill>
                  <a:srgbClr val="FFFFFF"/>
                </a:solidFill>
              </a:defRPr>
            </a:lvl5pPr>
            <a:lvl6pPr lvl="5" algn="ctr">
              <a:spcBef>
                <a:spcPts val="0"/>
              </a:spcBef>
              <a:spcAft>
                <a:spcPts val="0"/>
              </a:spcAft>
              <a:buClr>
                <a:srgbClr val="FFFFFF"/>
              </a:buClr>
              <a:buSzPts val="5200"/>
              <a:buNone/>
              <a:defRPr sz="5200">
                <a:solidFill>
                  <a:srgbClr val="FFFFFF"/>
                </a:solidFill>
              </a:defRPr>
            </a:lvl6pPr>
            <a:lvl7pPr lvl="6" algn="ctr">
              <a:spcBef>
                <a:spcPts val="0"/>
              </a:spcBef>
              <a:spcAft>
                <a:spcPts val="0"/>
              </a:spcAft>
              <a:buClr>
                <a:srgbClr val="FFFFFF"/>
              </a:buClr>
              <a:buSzPts val="5200"/>
              <a:buNone/>
              <a:defRPr sz="5200">
                <a:solidFill>
                  <a:srgbClr val="FFFFFF"/>
                </a:solidFill>
              </a:defRPr>
            </a:lvl7pPr>
            <a:lvl8pPr lvl="7" algn="ctr">
              <a:spcBef>
                <a:spcPts val="0"/>
              </a:spcBef>
              <a:spcAft>
                <a:spcPts val="0"/>
              </a:spcAft>
              <a:buClr>
                <a:srgbClr val="FFFFFF"/>
              </a:buClr>
              <a:buSzPts val="5200"/>
              <a:buNone/>
              <a:defRPr sz="5200">
                <a:solidFill>
                  <a:srgbClr val="FFFFFF"/>
                </a:solidFill>
              </a:defRPr>
            </a:lvl8pPr>
            <a:lvl9pPr lvl="8" algn="ctr">
              <a:spcBef>
                <a:spcPts val="0"/>
              </a:spcBef>
              <a:spcAft>
                <a:spcPts val="0"/>
              </a:spcAft>
              <a:buClr>
                <a:srgbClr val="FFFFFF"/>
              </a:buClr>
              <a:buSzPts val="5200"/>
              <a:buNone/>
              <a:defRPr sz="5200">
                <a:solidFill>
                  <a:srgbClr val="FFFFFF"/>
                </a:solidFill>
              </a:defRPr>
            </a:lvl9pPr>
          </a:lstStyle>
          <a:p/>
        </p:txBody>
      </p:sp>
      <p:sp>
        <p:nvSpPr>
          <p:cNvPr id="9" name="Google Shape;9;p2"/>
          <p:cNvSpPr txBox="1"/>
          <p:nvPr>
            <p:ph idx="1" type="subTitle"/>
          </p:nvPr>
        </p:nvSpPr>
        <p:spPr>
          <a:xfrm>
            <a:off x="1414275" y="3915850"/>
            <a:ext cx="5093400" cy="55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1"/>
              </a:buClr>
              <a:buSzPts val="2800"/>
              <a:buNone/>
              <a:defRPr sz="1800">
                <a:solidFill>
                  <a:schemeClr val="accent1"/>
                </a:solidFill>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grpSp>
        <p:nvGrpSpPr>
          <p:cNvPr id="10" name="Google Shape;10;p2"/>
          <p:cNvGrpSpPr/>
          <p:nvPr/>
        </p:nvGrpSpPr>
        <p:grpSpPr>
          <a:xfrm rot="10800000">
            <a:off x="-2411791" y="-254166"/>
            <a:ext cx="4050085" cy="3765015"/>
            <a:chOff x="5156359" y="-690341"/>
            <a:chExt cx="4050085" cy="3765015"/>
          </a:xfrm>
        </p:grpSpPr>
        <p:grpSp>
          <p:nvGrpSpPr>
            <p:cNvPr id="11" name="Google Shape;11;p2"/>
            <p:cNvGrpSpPr/>
            <p:nvPr/>
          </p:nvGrpSpPr>
          <p:grpSpPr>
            <a:xfrm>
              <a:off x="6330793" y="342209"/>
              <a:ext cx="2260001" cy="2732465"/>
              <a:chOff x="5299025" y="189950"/>
              <a:chExt cx="2868750" cy="3468475"/>
            </a:xfrm>
          </p:grpSpPr>
          <p:cxnSp>
            <p:nvCxnSpPr>
              <p:cNvPr id="12" name="Google Shape;12;p2"/>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3" name="Google Shape;13;p2"/>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rot="5400000">
              <a:off x="6625818" y="-228566"/>
              <a:ext cx="2260001" cy="2732465"/>
              <a:chOff x="5299025" y="189950"/>
              <a:chExt cx="2868750" cy="3468475"/>
            </a:xfrm>
          </p:grpSpPr>
          <p:cxnSp>
            <p:nvCxnSpPr>
              <p:cNvPr id="18" name="Google Shape;18;p2"/>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9" name="Google Shape;19;p2"/>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rot="5400000">
              <a:off x="5330099" y="847192"/>
              <a:ext cx="1662154" cy="2009634"/>
              <a:chOff x="5299025" y="189950"/>
              <a:chExt cx="2868750" cy="3468475"/>
            </a:xfrm>
          </p:grpSpPr>
          <p:cxnSp>
            <p:nvCxnSpPr>
              <p:cNvPr id="24" name="Google Shape;24;p2"/>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25" name="Google Shape;25;p2"/>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 name="Google Shape;29;p2"/>
            <p:cNvGrpSpPr/>
            <p:nvPr/>
          </p:nvGrpSpPr>
          <p:grpSpPr>
            <a:xfrm>
              <a:off x="6946443" y="-690341"/>
              <a:ext cx="2260001" cy="2732465"/>
              <a:chOff x="5299025" y="189950"/>
              <a:chExt cx="2868750" cy="3468475"/>
            </a:xfrm>
          </p:grpSpPr>
          <p:cxnSp>
            <p:nvCxnSpPr>
              <p:cNvPr id="30" name="Google Shape;30;p2"/>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31" name="Google Shape;31;p2"/>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 name="Google Shape;35;p2"/>
          <p:cNvGrpSpPr/>
          <p:nvPr/>
        </p:nvGrpSpPr>
        <p:grpSpPr>
          <a:xfrm flipH="1">
            <a:off x="-1471022" y="3084695"/>
            <a:ext cx="3267608" cy="3037614"/>
            <a:chOff x="5156359" y="-690341"/>
            <a:chExt cx="4050085" cy="3765015"/>
          </a:xfrm>
        </p:grpSpPr>
        <p:grpSp>
          <p:nvGrpSpPr>
            <p:cNvPr id="36" name="Google Shape;36;p2"/>
            <p:cNvGrpSpPr/>
            <p:nvPr/>
          </p:nvGrpSpPr>
          <p:grpSpPr>
            <a:xfrm>
              <a:off x="6330793" y="342209"/>
              <a:ext cx="2260001" cy="2732465"/>
              <a:chOff x="5299025" y="189950"/>
              <a:chExt cx="2868750" cy="3468475"/>
            </a:xfrm>
          </p:grpSpPr>
          <p:cxnSp>
            <p:nvCxnSpPr>
              <p:cNvPr id="37" name="Google Shape;37;p2"/>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38" name="Google Shape;38;p2"/>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 name="Google Shape;42;p2"/>
            <p:cNvGrpSpPr/>
            <p:nvPr/>
          </p:nvGrpSpPr>
          <p:grpSpPr>
            <a:xfrm rot="5400000">
              <a:off x="6625818" y="-228566"/>
              <a:ext cx="2260001" cy="2732465"/>
              <a:chOff x="5299025" y="189950"/>
              <a:chExt cx="2868750" cy="3468475"/>
            </a:xfrm>
          </p:grpSpPr>
          <p:cxnSp>
            <p:nvCxnSpPr>
              <p:cNvPr id="43" name="Google Shape;43;p2"/>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44" name="Google Shape;44;p2"/>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2"/>
            <p:cNvGrpSpPr/>
            <p:nvPr/>
          </p:nvGrpSpPr>
          <p:grpSpPr>
            <a:xfrm rot="5400000">
              <a:off x="5330099" y="847192"/>
              <a:ext cx="1662154" cy="2009634"/>
              <a:chOff x="5299025" y="189950"/>
              <a:chExt cx="2868750" cy="3468475"/>
            </a:xfrm>
          </p:grpSpPr>
          <p:cxnSp>
            <p:nvCxnSpPr>
              <p:cNvPr id="49" name="Google Shape;49;p2"/>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50" name="Google Shape;50;p2"/>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2"/>
            <p:cNvGrpSpPr/>
            <p:nvPr/>
          </p:nvGrpSpPr>
          <p:grpSpPr>
            <a:xfrm>
              <a:off x="6946443" y="-690341"/>
              <a:ext cx="2260001" cy="2732465"/>
              <a:chOff x="5299025" y="189950"/>
              <a:chExt cx="2868750" cy="3468475"/>
            </a:xfrm>
          </p:grpSpPr>
          <p:cxnSp>
            <p:nvCxnSpPr>
              <p:cNvPr id="55" name="Google Shape;55;p2"/>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56" name="Google Shape;56;p2"/>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 name="Google Shape;60;p2"/>
          <p:cNvGrpSpPr/>
          <p:nvPr/>
        </p:nvGrpSpPr>
        <p:grpSpPr>
          <a:xfrm>
            <a:off x="6478114" y="2109644"/>
            <a:ext cx="4050085" cy="3765015"/>
            <a:chOff x="5156359" y="-690341"/>
            <a:chExt cx="4050085" cy="3765015"/>
          </a:xfrm>
        </p:grpSpPr>
        <p:grpSp>
          <p:nvGrpSpPr>
            <p:cNvPr id="61" name="Google Shape;61;p2"/>
            <p:cNvGrpSpPr/>
            <p:nvPr/>
          </p:nvGrpSpPr>
          <p:grpSpPr>
            <a:xfrm>
              <a:off x="6330793" y="342209"/>
              <a:ext cx="2260001" cy="2732465"/>
              <a:chOff x="5299025" y="189950"/>
              <a:chExt cx="2868750" cy="3468475"/>
            </a:xfrm>
          </p:grpSpPr>
          <p:cxnSp>
            <p:nvCxnSpPr>
              <p:cNvPr id="62" name="Google Shape;62;p2"/>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63" name="Google Shape;63;p2"/>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2"/>
            <p:cNvGrpSpPr/>
            <p:nvPr/>
          </p:nvGrpSpPr>
          <p:grpSpPr>
            <a:xfrm rot="5400000">
              <a:off x="6625818" y="-228566"/>
              <a:ext cx="2260001" cy="2732465"/>
              <a:chOff x="5299025" y="189950"/>
              <a:chExt cx="2868750" cy="3468475"/>
            </a:xfrm>
          </p:grpSpPr>
          <p:cxnSp>
            <p:nvCxnSpPr>
              <p:cNvPr id="68" name="Google Shape;68;p2"/>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69" name="Google Shape;69;p2"/>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2"/>
            <p:cNvGrpSpPr/>
            <p:nvPr/>
          </p:nvGrpSpPr>
          <p:grpSpPr>
            <a:xfrm rot="5400000">
              <a:off x="5330099" y="847192"/>
              <a:ext cx="1662154" cy="2009634"/>
              <a:chOff x="5299025" y="189950"/>
              <a:chExt cx="2868750" cy="3468475"/>
            </a:xfrm>
          </p:grpSpPr>
          <p:cxnSp>
            <p:nvCxnSpPr>
              <p:cNvPr id="74" name="Google Shape;74;p2"/>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75" name="Google Shape;75;p2"/>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2"/>
            <p:cNvGrpSpPr/>
            <p:nvPr/>
          </p:nvGrpSpPr>
          <p:grpSpPr>
            <a:xfrm>
              <a:off x="6946443" y="-690341"/>
              <a:ext cx="2260001" cy="2732465"/>
              <a:chOff x="5299025" y="189950"/>
              <a:chExt cx="2868750" cy="3468475"/>
            </a:xfrm>
          </p:grpSpPr>
          <p:cxnSp>
            <p:nvCxnSpPr>
              <p:cNvPr id="80" name="Google Shape;80;p2"/>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81" name="Google Shape;81;p2"/>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 name="Google Shape;85;p2"/>
          <p:cNvGrpSpPr/>
          <p:nvPr/>
        </p:nvGrpSpPr>
        <p:grpSpPr>
          <a:xfrm flipH="1" rot="10800000">
            <a:off x="6319822" y="-501816"/>
            <a:ext cx="3267608" cy="3037614"/>
            <a:chOff x="5156359" y="-690341"/>
            <a:chExt cx="4050085" cy="3765015"/>
          </a:xfrm>
        </p:grpSpPr>
        <p:grpSp>
          <p:nvGrpSpPr>
            <p:cNvPr id="86" name="Google Shape;86;p2"/>
            <p:cNvGrpSpPr/>
            <p:nvPr/>
          </p:nvGrpSpPr>
          <p:grpSpPr>
            <a:xfrm>
              <a:off x="6330793" y="342209"/>
              <a:ext cx="2260001" cy="2732465"/>
              <a:chOff x="5299025" y="189950"/>
              <a:chExt cx="2868750" cy="3468475"/>
            </a:xfrm>
          </p:grpSpPr>
          <p:cxnSp>
            <p:nvCxnSpPr>
              <p:cNvPr id="87" name="Google Shape;87;p2"/>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88" name="Google Shape;88;p2"/>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2"/>
            <p:cNvGrpSpPr/>
            <p:nvPr/>
          </p:nvGrpSpPr>
          <p:grpSpPr>
            <a:xfrm rot="5400000">
              <a:off x="6625818" y="-228566"/>
              <a:ext cx="2260001" cy="2732465"/>
              <a:chOff x="5299025" y="189950"/>
              <a:chExt cx="2868750" cy="3468475"/>
            </a:xfrm>
          </p:grpSpPr>
          <p:cxnSp>
            <p:nvCxnSpPr>
              <p:cNvPr id="93" name="Google Shape;93;p2"/>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94" name="Google Shape;94;p2"/>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2"/>
            <p:cNvGrpSpPr/>
            <p:nvPr/>
          </p:nvGrpSpPr>
          <p:grpSpPr>
            <a:xfrm rot="5400000">
              <a:off x="5330099" y="847192"/>
              <a:ext cx="1662154" cy="2009634"/>
              <a:chOff x="5299025" y="189950"/>
              <a:chExt cx="2868750" cy="3468475"/>
            </a:xfrm>
          </p:grpSpPr>
          <p:cxnSp>
            <p:nvCxnSpPr>
              <p:cNvPr id="99" name="Google Shape;99;p2"/>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00" name="Google Shape;100;p2"/>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2"/>
            <p:cNvGrpSpPr/>
            <p:nvPr/>
          </p:nvGrpSpPr>
          <p:grpSpPr>
            <a:xfrm>
              <a:off x="6946443" y="-690341"/>
              <a:ext cx="2260001" cy="2732465"/>
              <a:chOff x="5299025" y="189950"/>
              <a:chExt cx="2868750" cy="3468475"/>
            </a:xfrm>
          </p:grpSpPr>
          <p:cxnSp>
            <p:nvCxnSpPr>
              <p:cNvPr id="105" name="Google Shape;105;p2"/>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06" name="Google Shape;106;p2"/>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518" name="Shape 518"/>
        <p:cNvGrpSpPr/>
        <p:nvPr/>
      </p:nvGrpSpPr>
      <p:grpSpPr>
        <a:xfrm>
          <a:off x="0" y="0"/>
          <a:ext cx="0" cy="0"/>
          <a:chOff x="0" y="0"/>
          <a:chExt cx="0" cy="0"/>
        </a:xfrm>
      </p:grpSpPr>
      <p:sp>
        <p:nvSpPr>
          <p:cNvPr id="519" name="Google Shape;519;p11"/>
          <p:cNvSpPr txBox="1"/>
          <p:nvPr>
            <p:ph hasCustomPrompt="1" type="title"/>
          </p:nvPr>
        </p:nvSpPr>
        <p:spPr>
          <a:xfrm>
            <a:off x="1861488" y="1280300"/>
            <a:ext cx="54210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520" name="Google Shape;520;p11"/>
          <p:cNvSpPr txBox="1"/>
          <p:nvPr>
            <p:ph idx="1" type="subTitle"/>
          </p:nvPr>
        </p:nvSpPr>
        <p:spPr>
          <a:xfrm>
            <a:off x="1861505" y="3066525"/>
            <a:ext cx="5421000" cy="3936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grpSp>
        <p:nvGrpSpPr>
          <p:cNvPr id="521" name="Google Shape;521;p11"/>
          <p:cNvGrpSpPr/>
          <p:nvPr/>
        </p:nvGrpSpPr>
        <p:grpSpPr>
          <a:xfrm rot="10800000">
            <a:off x="-2479366" y="-288603"/>
            <a:ext cx="4050085" cy="3765015"/>
            <a:chOff x="5156359" y="-690341"/>
            <a:chExt cx="4050085" cy="3765015"/>
          </a:xfrm>
        </p:grpSpPr>
        <p:grpSp>
          <p:nvGrpSpPr>
            <p:cNvPr id="522" name="Google Shape;522;p11"/>
            <p:cNvGrpSpPr/>
            <p:nvPr/>
          </p:nvGrpSpPr>
          <p:grpSpPr>
            <a:xfrm>
              <a:off x="6330793" y="342209"/>
              <a:ext cx="2260001" cy="2732465"/>
              <a:chOff x="5299025" y="189950"/>
              <a:chExt cx="2868750" cy="3468475"/>
            </a:xfrm>
          </p:grpSpPr>
          <p:cxnSp>
            <p:nvCxnSpPr>
              <p:cNvPr id="523" name="Google Shape;523;p11"/>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524" name="Google Shape;524;p11"/>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1"/>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11"/>
            <p:cNvGrpSpPr/>
            <p:nvPr/>
          </p:nvGrpSpPr>
          <p:grpSpPr>
            <a:xfrm rot="5400000">
              <a:off x="6625818" y="-228566"/>
              <a:ext cx="2260001" cy="2732465"/>
              <a:chOff x="5299025" y="189950"/>
              <a:chExt cx="2868750" cy="3468475"/>
            </a:xfrm>
          </p:grpSpPr>
          <p:cxnSp>
            <p:nvCxnSpPr>
              <p:cNvPr id="529" name="Google Shape;529;p11"/>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530" name="Google Shape;530;p11"/>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1"/>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11"/>
            <p:cNvGrpSpPr/>
            <p:nvPr/>
          </p:nvGrpSpPr>
          <p:grpSpPr>
            <a:xfrm rot="5400000">
              <a:off x="5330099" y="847192"/>
              <a:ext cx="1662154" cy="2009634"/>
              <a:chOff x="5299025" y="189950"/>
              <a:chExt cx="2868750" cy="3468475"/>
            </a:xfrm>
          </p:grpSpPr>
          <p:cxnSp>
            <p:nvCxnSpPr>
              <p:cNvPr id="535" name="Google Shape;535;p11"/>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536" name="Google Shape;536;p11"/>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1"/>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1"/>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1"/>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11"/>
            <p:cNvGrpSpPr/>
            <p:nvPr/>
          </p:nvGrpSpPr>
          <p:grpSpPr>
            <a:xfrm>
              <a:off x="6946443" y="-690341"/>
              <a:ext cx="2260001" cy="2732465"/>
              <a:chOff x="5299025" y="189950"/>
              <a:chExt cx="2868750" cy="3468475"/>
            </a:xfrm>
          </p:grpSpPr>
          <p:cxnSp>
            <p:nvCxnSpPr>
              <p:cNvPr id="541" name="Google Shape;541;p11"/>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542" name="Google Shape;542;p11"/>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1"/>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1"/>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 name="Google Shape;546;p11"/>
          <p:cNvGrpSpPr/>
          <p:nvPr/>
        </p:nvGrpSpPr>
        <p:grpSpPr>
          <a:xfrm>
            <a:off x="6915159" y="2117322"/>
            <a:ext cx="4050085" cy="3341140"/>
            <a:chOff x="5156359" y="-266466"/>
            <a:chExt cx="4050085" cy="3341140"/>
          </a:xfrm>
        </p:grpSpPr>
        <p:grpSp>
          <p:nvGrpSpPr>
            <p:cNvPr id="547" name="Google Shape;547;p11"/>
            <p:cNvGrpSpPr/>
            <p:nvPr/>
          </p:nvGrpSpPr>
          <p:grpSpPr>
            <a:xfrm>
              <a:off x="6330793" y="342209"/>
              <a:ext cx="2260001" cy="2732465"/>
              <a:chOff x="5299025" y="189950"/>
              <a:chExt cx="2868750" cy="3468475"/>
            </a:xfrm>
          </p:grpSpPr>
          <p:cxnSp>
            <p:nvCxnSpPr>
              <p:cNvPr id="548" name="Google Shape;548;p11"/>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549" name="Google Shape;549;p11"/>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11"/>
            <p:cNvGrpSpPr/>
            <p:nvPr/>
          </p:nvGrpSpPr>
          <p:grpSpPr>
            <a:xfrm rot="5400000">
              <a:off x="6625818" y="-228566"/>
              <a:ext cx="2260001" cy="2732465"/>
              <a:chOff x="5299025" y="189950"/>
              <a:chExt cx="2868750" cy="3468475"/>
            </a:xfrm>
          </p:grpSpPr>
          <p:cxnSp>
            <p:nvCxnSpPr>
              <p:cNvPr id="554" name="Google Shape;554;p11"/>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555" name="Google Shape;555;p11"/>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1"/>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11"/>
            <p:cNvGrpSpPr/>
            <p:nvPr/>
          </p:nvGrpSpPr>
          <p:grpSpPr>
            <a:xfrm rot="5400000">
              <a:off x="5330099" y="847192"/>
              <a:ext cx="1662154" cy="2009634"/>
              <a:chOff x="5299025" y="189950"/>
              <a:chExt cx="2868750" cy="3468475"/>
            </a:xfrm>
          </p:grpSpPr>
          <p:cxnSp>
            <p:nvCxnSpPr>
              <p:cNvPr id="560" name="Google Shape;560;p11"/>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561" name="Google Shape;561;p11"/>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1"/>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11"/>
            <p:cNvGrpSpPr/>
            <p:nvPr/>
          </p:nvGrpSpPr>
          <p:grpSpPr>
            <a:xfrm>
              <a:off x="6946430" y="-266466"/>
              <a:ext cx="2260014" cy="2308590"/>
              <a:chOff x="5299009" y="727999"/>
              <a:chExt cx="2868766" cy="2930426"/>
            </a:xfrm>
          </p:grpSpPr>
          <p:cxnSp>
            <p:nvCxnSpPr>
              <p:cNvPr id="566" name="Google Shape;566;p11"/>
              <p:cNvCxnSpPr/>
              <p:nvPr/>
            </p:nvCxnSpPr>
            <p:spPr>
              <a:xfrm flipH="1" rot="-5400000">
                <a:off x="5436337" y="962749"/>
                <a:ext cx="2591400" cy="24534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567" name="Google Shape;567;p11"/>
              <p:cNvSpPr/>
              <p:nvPr/>
            </p:nvSpPr>
            <p:spPr>
              <a:xfrm>
                <a:off x="5299009" y="727999"/>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5429509" y="2101528"/>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1" name="Google Shape;571;p11"/>
          <p:cNvGrpSpPr/>
          <p:nvPr/>
        </p:nvGrpSpPr>
        <p:grpSpPr>
          <a:xfrm flipH="1" rot="10800000">
            <a:off x="7005577" y="-193338"/>
            <a:ext cx="2995443" cy="2784981"/>
            <a:chOff x="5156359" y="-690341"/>
            <a:chExt cx="4050085" cy="3765015"/>
          </a:xfrm>
        </p:grpSpPr>
        <p:grpSp>
          <p:nvGrpSpPr>
            <p:cNvPr id="572" name="Google Shape;572;p11"/>
            <p:cNvGrpSpPr/>
            <p:nvPr/>
          </p:nvGrpSpPr>
          <p:grpSpPr>
            <a:xfrm>
              <a:off x="6330793" y="342209"/>
              <a:ext cx="2260001" cy="2732465"/>
              <a:chOff x="5299025" y="189950"/>
              <a:chExt cx="2868750" cy="3468475"/>
            </a:xfrm>
          </p:grpSpPr>
          <p:cxnSp>
            <p:nvCxnSpPr>
              <p:cNvPr id="573" name="Google Shape;573;p11"/>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574" name="Google Shape;574;p11"/>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11"/>
            <p:cNvGrpSpPr/>
            <p:nvPr/>
          </p:nvGrpSpPr>
          <p:grpSpPr>
            <a:xfrm rot="5400000">
              <a:off x="6625818" y="183493"/>
              <a:ext cx="2260001" cy="2732465"/>
              <a:chOff x="5822075" y="189950"/>
              <a:chExt cx="2868750" cy="3468475"/>
            </a:xfrm>
          </p:grpSpPr>
          <p:cxnSp>
            <p:nvCxnSpPr>
              <p:cNvPr id="579" name="Google Shape;579;p11"/>
              <p:cNvCxnSpPr/>
              <p:nvPr/>
            </p:nvCxnSpPr>
            <p:spPr>
              <a:xfrm flipH="1" rot="-5400000">
                <a:off x="570197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580" name="Google Shape;580;p11"/>
              <p:cNvSpPr/>
              <p:nvPr/>
            </p:nvSpPr>
            <p:spPr>
              <a:xfrm>
                <a:off x="582207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826752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11"/>
            <p:cNvGrpSpPr/>
            <p:nvPr/>
          </p:nvGrpSpPr>
          <p:grpSpPr>
            <a:xfrm rot="5400000">
              <a:off x="5330099" y="847192"/>
              <a:ext cx="1662154" cy="2009634"/>
              <a:chOff x="5299025" y="189950"/>
              <a:chExt cx="2868750" cy="3468475"/>
            </a:xfrm>
          </p:grpSpPr>
          <p:cxnSp>
            <p:nvCxnSpPr>
              <p:cNvPr id="584" name="Google Shape;584;p11"/>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585" name="Google Shape;585;p11"/>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1"/>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11"/>
            <p:cNvGrpSpPr/>
            <p:nvPr/>
          </p:nvGrpSpPr>
          <p:grpSpPr>
            <a:xfrm>
              <a:off x="6946443" y="-690341"/>
              <a:ext cx="2260001" cy="2732465"/>
              <a:chOff x="5299025" y="189950"/>
              <a:chExt cx="2868750" cy="3468475"/>
            </a:xfrm>
          </p:grpSpPr>
          <p:cxnSp>
            <p:nvCxnSpPr>
              <p:cNvPr id="590" name="Google Shape;590;p11"/>
              <p:cNvCxnSpPr/>
              <p:nvPr/>
            </p:nvCxnSpPr>
            <p:spPr>
              <a:xfrm flipH="1" rot="-5400000">
                <a:off x="5178925" y="705050"/>
                <a:ext cx="3111600" cy="2448300"/>
              </a:xfrm>
              <a:prstGeom prst="bentConnector3">
                <a:avLst>
                  <a:gd fmla="val 55348" name="adj1"/>
                </a:avLst>
              </a:prstGeom>
              <a:noFill/>
              <a:ln cap="flat" cmpd="sng" w="9525">
                <a:solidFill>
                  <a:schemeClr val="lt1"/>
                </a:solidFill>
                <a:prstDash val="solid"/>
                <a:round/>
                <a:headEnd len="med" w="med" type="oval"/>
                <a:tailEnd len="med" w="med" type="oval"/>
              </a:ln>
            </p:spPr>
          </p:cxnSp>
          <p:sp>
            <p:nvSpPr>
              <p:cNvPr id="591" name="Google Shape;591;p11"/>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5429525" y="2017345"/>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 name="Google Shape;595;p11"/>
          <p:cNvGrpSpPr/>
          <p:nvPr/>
        </p:nvGrpSpPr>
        <p:grpSpPr>
          <a:xfrm flipH="1">
            <a:off x="-975722" y="2363720"/>
            <a:ext cx="3267608" cy="3037614"/>
            <a:chOff x="5156359" y="-690341"/>
            <a:chExt cx="4050085" cy="3765015"/>
          </a:xfrm>
        </p:grpSpPr>
        <p:grpSp>
          <p:nvGrpSpPr>
            <p:cNvPr id="596" name="Google Shape;596;p11"/>
            <p:cNvGrpSpPr/>
            <p:nvPr/>
          </p:nvGrpSpPr>
          <p:grpSpPr>
            <a:xfrm>
              <a:off x="6330793" y="342209"/>
              <a:ext cx="2260001" cy="2732465"/>
              <a:chOff x="5299025" y="189950"/>
              <a:chExt cx="2868750" cy="3468475"/>
            </a:xfrm>
          </p:grpSpPr>
          <p:cxnSp>
            <p:nvCxnSpPr>
              <p:cNvPr id="597" name="Google Shape;597;p11"/>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598" name="Google Shape;598;p11"/>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 name="Google Shape;602;p11"/>
            <p:cNvGrpSpPr/>
            <p:nvPr/>
          </p:nvGrpSpPr>
          <p:grpSpPr>
            <a:xfrm rot="5400000">
              <a:off x="6625818" y="-228566"/>
              <a:ext cx="2260001" cy="2732465"/>
              <a:chOff x="5299025" y="189950"/>
              <a:chExt cx="2868750" cy="3468475"/>
            </a:xfrm>
          </p:grpSpPr>
          <p:cxnSp>
            <p:nvCxnSpPr>
              <p:cNvPr id="603" name="Google Shape;603;p11"/>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604" name="Google Shape;604;p11"/>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11"/>
            <p:cNvGrpSpPr/>
            <p:nvPr/>
          </p:nvGrpSpPr>
          <p:grpSpPr>
            <a:xfrm rot="5400000">
              <a:off x="5330099" y="847192"/>
              <a:ext cx="1662154" cy="2009634"/>
              <a:chOff x="5299025" y="189950"/>
              <a:chExt cx="2868750" cy="3468475"/>
            </a:xfrm>
          </p:grpSpPr>
          <p:cxnSp>
            <p:nvCxnSpPr>
              <p:cNvPr id="609" name="Google Shape;609;p11"/>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610" name="Google Shape;610;p11"/>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11"/>
            <p:cNvGrpSpPr/>
            <p:nvPr/>
          </p:nvGrpSpPr>
          <p:grpSpPr>
            <a:xfrm>
              <a:off x="6946443" y="-690341"/>
              <a:ext cx="2260001" cy="2732465"/>
              <a:chOff x="5299025" y="189950"/>
              <a:chExt cx="2868750" cy="3468475"/>
            </a:xfrm>
          </p:grpSpPr>
          <p:cxnSp>
            <p:nvCxnSpPr>
              <p:cNvPr id="615" name="Google Shape;615;p11"/>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616" name="Google Shape;616;p11"/>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0" name="Shape 62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
    <p:spTree>
      <p:nvGrpSpPr>
        <p:cNvPr id="621" name="Shape 621"/>
        <p:cNvGrpSpPr/>
        <p:nvPr/>
      </p:nvGrpSpPr>
      <p:grpSpPr>
        <a:xfrm>
          <a:off x="0" y="0"/>
          <a:ext cx="0" cy="0"/>
          <a:chOff x="0" y="0"/>
          <a:chExt cx="0" cy="0"/>
        </a:xfrm>
      </p:grpSpPr>
      <p:sp>
        <p:nvSpPr>
          <p:cNvPr id="622" name="Google Shape;622;p13"/>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3" name="Google Shape;623;p13"/>
          <p:cNvSpPr txBox="1"/>
          <p:nvPr>
            <p:ph idx="1" type="subTitle"/>
          </p:nvPr>
        </p:nvSpPr>
        <p:spPr>
          <a:xfrm>
            <a:off x="721162" y="3205011"/>
            <a:ext cx="1871400" cy="82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24" name="Google Shape;624;p13"/>
          <p:cNvSpPr txBox="1"/>
          <p:nvPr>
            <p:ph idx="2" type="subTitle"/>
          </p:nvPr>
        </p:nvSpPr>
        <p:spPr>
          <a:xfrm>
            <a:off x="2662698" y="3779099"/>
            <a:ext cx="1871400" cy="82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25" name="Google Shape;625;p13"/>
          <p:cNvSpPr txBox="1"/>
          <p:nvPr>
            <p:ph idx="3" type="subTitle"/>
          </p:nvPr>
        </p:nvSpPr>
        <p:spPr>
          <a:xfrm>
            <a:off x="721162" y="2885680"/>
            <a:ext cx="1871400" cy="319200"/>
          </a:xfrm>
          <a:prstGeom prst="rect">
            <a:avLst/>
          </a:prstGeom>
        </p:spPr>
        <p:txBody>
          <a:bodyPr anchorCtr="0" anchor="ctr" bIns="0" lIns="91425" spcFirstLastPara="1" rIns="91425" wrap="square" tIns="91425">
            <a:noAutofit/>
          </a:bodyPr>
          <a:lstStyle>
            <a:lvl1pPr lvl="0" rtl="0" algn="ctr">
              <a:spcBef>
                <a:spcPts val="0"/>
              </a:spcBef>
              <a:spcAft>
                <a:spcPts val="0"/>
              </a:spcAft>
              <a:buClr>
                <a:schemeClr val="dk2"/>
              </a:buClr>
              <a:buSzPts val="1800"/>
              <a:buFont typeface="Georgia"/>
              <a:buNone/>
              <a:defRPr sz="1800">
                <a:solidFill>
                  <a:schemeClr val="dk2"/>
                </a:solidFill>
                <a:latin typeface="Abril Fatface"/>
                <a:ea typeface="Abril Fatface"/>
                <a:cs typeface="Abril Fatface"/>
                <a:sym typeface="Abril Fatface"/>
              </a:defRPr>
            </a:lvl1pPr>
            <a:lvl2pPr lvl="1"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2pPr>
            <a:lvl3pPr lvl="2"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3pPr>
            <a:lvl4pPr lvl="3"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4pPr>
            <a:lvl5pPr lvl="4"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5pPr>
            <a:lvl6pPr lvl="5"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6pPr>
            <a:lvl7pPr lvl="6"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7pPr>
            <a:lvl8pPr lvl="7"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8pPr>
            <a:lvl9pPr lvl="8"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9pPr>
          </a:lstStyle>
          <a:p/>
        </p:txBody>
      </p:sp>
      <p:sp>
        <p:nvSpPr>
          <p:cNvPr id="626" name="Google Shape;626;p13"/>
          <p:cNvSpPr txBox="1"/>
          <p:nvPr>
            <p:ph idx="4" type="subTitle"/>
          </p:nvPr>
        </p:nvSpPr>
        <p:spPr>
          <a:xfrm>
            <a:off x="2665019" y="3459775"/>
            <a:ext cx="1871400" cy="319200"/>
          </a:xfrm>
          <a:prstGeom prst="rect">
            <a:avLst/>
          </a:prstGeom>
        </p:spPr>
        <p:txBody>
          <a:bodyPr anchorCtr="0" anchor="ctr" bIns="0" lIns="91425" spcFirstLastPara="1" rIns="91425" wrap="square" tIns="91425">
            <a:noAutofit/>
          </a:bodyPr>
          <a:lstStyle>
            <a:lvl1pPr lvl="0" rtl="0" algn="ctr">
              <a:spcBef>
                <a:spcPts val="0"/>
              </a:spcBef>
              <a:spcAft>
                <a:spcPts val="0"/>
              </a:spcAft>
              <a:buClr>
                <a:schemeClr val="dk2"/>
              </a:buClr>
              <a:buSzPts val="1800"/>
              <a:buFont typeface="Georgia"/>
              <a:buNone/>
              <a:defRPr sz="1800">
                <a:solidFill>
                  <a:schemeClr val="dk2"/>
                </a:solidFill>
                <a:latin typeface="Abril Fatface"/>
                <a:ea typeface="Abril Fatface"/>
                <a:cs typeface="Abril Fatface"/>
                <a:sym typeface="Abril Fatface"/>
              </a:defRPr>
            </a:lvl1pPr>
            <a:lvl2pPr lvl="1"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2pPr>
            <a:lvl3pPr lvl="2"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3pPr>
            <a:lvl4pPr lvl="3"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4pPr>
            <a:lvl5pPr lvl="4"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5pPr>
            <a:lvl6pPr lvl="5"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6pPr>
            <a:lvl7pPr lvl="6"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7pPr>
            <a:lvl8pPr lvl="7"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8pPr>
            <a:lvl9pPr lvl="8"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9pPr>
          </a:lstStyle>
          <a:p/>
        </p:txBody>
      </p:sp>
      <p:sp>
        <p:nvSpPr>
          <p:cNvPr id="627" name="Google Shape;627;p13"/>
          <p:cNvSpPr txBox="1"/>
          <p:nvPr>
            <p:ph idx="5" type="subTitle"/>
          </p:nvPr>
        </p:nvSpPr>
        <p:spPr>
          <a:xfrm>
            <a:off x="4605404" y="3204999"/>
            <a:ext cx="1871400" cy="82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28" name="Google Shape;628;p13"/>
          <p:cNvSpPr txBox="1"/>
          <p:nvPr>
            <p:ph idx="6" type="subTitle"/>
          </p:nvPr>
        </p:nvSpPr>
        <p:spPr>
          <a:xfrm>
            <a:off x="4607723" y="2885675"/>
            <a:ext cx="1871400" cy="319200"/>
          </a:xfrm>
          <a:prstGeom prst="rect">
            <a:avLst/>
          </a:prstGeom>
        </p:spPr>
        <p:txBody>
          <a:bodyPr anchorCtr="0" anchor="ctr" bIns="0" lIns="91425" spcFirstLastPara="1" rIns="91425" wrap="square" tIns="91425">
            <a:noAutofit/>
          </a:bodyPr>
          <a:lstStyle>
            <a:lvl1pPr lvl="0" rtl="0" algn="ctr">
              <a:spcBef>
                <a:spcPts val="0"/>
              </a:spcBef>
              <a:spcAft>
                <a:spcPts val="0"/>
              </a:spcAft>
              <a:buClr>
                <a:schemeClr val="dk2"/>
              </a:buClr>
              <a:buSzPts val="1800"/>
              <a:buFont typeface="Georgia"/>
              <a:buNone/>
              <a:defRPr sz="1800">
                <a:solidFill>
                  <a:schemeClr val="dk2"/>
                </a:solidFill>
                <a:latin typeface="Abril Fatface"/>
                <a:ea typeface="Abril Fatface"/>
                <a:cs typeface="Abril Fatface"/>
                <a:sym typeface="Abril Fatface"/>
              </a:defRPr>
            </a:lvl1pPr>
            <a:lvl2pPr lvl="1"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2pPr>
            <a:lvl3pPr lvl="2"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3pPr>
            <a:lvl4pPr lvl="3"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4pPr>
            <a:lvl5pPr lvl="4"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5pPr>
            <a:lvl6pPr lvl="5"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6pPr>
            <a:lvl7pPr lvl="6"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7pPr>
            <a:lvl8pPr lvl="7"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8pPr>
            <a:lvl9pPr lvl="8"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9pPr>
          </a:lstStyle>
          <a:p/>
        </p:txBody>
      </p:sp>
      <p:sp>
        <p:nvSpPr>
          <p:cNvPr id="629" name="Google Shape;629;p13"/>
          <p:cNvSpPr txBox="1"/>
          <p:nvPr>
            <p:ph idx="7" type="subTitle"/>
          </p:nvPr>
        </p:nvSpPr>
        <p:spPr>
          <a:xfrm>
            <a:off x="6550422" y="3779099"/>
            <a:ext cx="1871400" cy="82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30" name="Google Shape;630;p13"/>
          <p:cNvSpPr txBox="1"/>
          <p:nvPr>
            <p:ph idx="8" type="subTitle"/>
          </p:nvPr>
        </p:nvSpPr>
        <p:spPr>
          <a:xfrm>
            <a:off x="6552738" y="3459775"/>
            <a:ext cx="1871400" cy="319200"/>
          </a:xfrm>
          <a:prstGeom prst="rect">
            <a:avLst/>
          </a:prstGeom>
        </p:spPr>
        <p:txBody>
          <a:bodyPr anchorCtr="0" anchor="ctr" bIns="0" lIns="91425" spcFirstLastPara="1" rIns="91425" wrap="square" tIns="91425">
            <a:noAutofit/>
          </a:bodyPr>
          <a:lstStyle>
            <a:lvl1pPr lvl="0" rtl="0" algn="ctr">
              <a:spcBef>
                <a:spcPts val="0"/>
              </a:spcBef>
              <a:spcAft>
                <a:spcPts val="0"/>
              </a:spcAft>
              <a:buClr>
                <a:schemeClr val="dk2"/>
              </a:buClr>
              <a:buSzPts val="1800"/>
              <a:buFont typeface="Georgia"/>
              <a:buNone/>
              <a:defRPr sz="1800">
                <a:solidFill>
                  <a:schemeClr val="dk2"/>
                </a:solidFill>
                <a:latin typeface="Abril Fatface"/>
                <a:ea typeface="Abril Fatface"/>
                <a:cs typeface="Abril Fatface"/>
                <a:sym typeface="Abril Fatface"/>
              </a:defRPr>
            </a:lvl1pPr>
            <a:lvl2pPr lvl="1"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2pPr>
            <a:lvl3pPr lvl="2"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3pPr>
            <a:lvl4pPr lvl="3"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4pPr>
            <a:lvl5pPr lvl="4"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5pPr>
            <a:lvl6pPr lvl="5"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6pPr>
            <a:lvl7pPr lvl="6"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7pPr>
            <a:lvl8pPr lvl="7"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8pPr>
            <a:lvl9pPr lvl="8" rtl="0" algn="ctr">
              <a:spcBef>
                <a:spcPts val="0"/>
              </a:spcBef>
              <a:spcAft>
                <a:spcPts val="0"/>
              </a:spcAft>
              <a:buClr>
                <a:schemeClr val="dk2"/>
              </a:buClr>
              <a:buSzPts val="1800"/>
              <a:buFont typeface="Georgia"/>
              <a:buNone/>
              <a:defRPr b="1" sz="1800">
                <a:solidFill>
                  <a:schemeClr val="dk2"/>
                </a:solidFill>
                <a:latin typeface="Georgia"/>
                <a:ea typeface="Georgia"/>
                <a:cs typeface="Georgia"/>
                <a:sym typeface="Georgia"/>
              </a:defRPr>
            </a:lvl9pPr>
          </a:lstStyle>
          <a:p/>
        </p:txBody>
      </p:sp>
      <p:sp>
        <p:nvSpPr>
          <p:cNvPr id="631" name="Google Shape;631;p13"/>
          <p:cNvSpPr txBox="1"/>
          <p:nvPr>
            <p:ph hasCustomPrompt="1" idx="9" type="title"/>
          </p:nvPr>
        </p:nvSpPr>
        <p:spPr>
          <a:xfrm>
            <a:off x="1130350" y="1897450"/>
            <a:ext cx="1056600" cy="559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a:r>
              <a:t>xx%</a:t>
            </a:r>
          </a:p>
        </p:txBody>
      </p:sp>
      <p:sp>
        <p:nvSpPr>
          <p:cNvPr id="632" name="Google Shape;632;p13"/>
          <p:cNvSpPr txBox="1"/>
          <p:nvPr>
            <p:ph hasCustomPrompt="1" idx="13" type="title"/>
          </p:nvPr>
        </p:nvSpPr>
        <p:spPr>
          <a:xfrm>
            <a:off x="3070100" y="2464338"/>
            <a:ext cx="1056600" cy="559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a:r>
              <a:t>xx%</a:t>
            </a:r>
          </a:p>
        </p:txBody>
      </p:sp>
      <p:sp>
        <p:nvSpPr>
          <p:cNvPr id="633" name="Google Shape;633;p13"/>
          <p:cNvSpPr txBox="1"/>
          <p:nvPr>
            <p:ph hasCustomPrompt="1" idx="14" type="title"/>
          </p:nvPr>
        </p:nvSpPr>
        <p:spPr>
          <a:xfrm>
            <a:off x="5014625" y="1897450"/>
            <a:ext cx="1056600" cy="559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a:r>
              <a:t>xx%</a:t>
            </a:r>
          </a:p>
        </p:txBody>
      </p:sp>
      <p:sp>
        <p:nvSpPr>
          <p:cNvPr id="634" name="Google Shape;634;p13"/>
          <p:cNvSpPr txBox="1"/>
          <p:nvPr>
            <p:ph hasCustomPrompt="1" idx="15" type="title"/>
          </p:nvPr>
        </p:nvSpPr>
        <p:spPr>
          <a:xfrm>
            <a:off x="6960150" y="2510238"/>
            <a:ext cx="1056600" cy="46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a:r>
              <a:t>xx%</a:t>
            </a:r>
          </a:p>
        </p:txBody>
      </p:sp>
      <p:grpSp>
        <p:nvGrpSpPr>
          <p:cNvPr id="635" name="Google Shape;635;p13"/>
          <p:cNvGrpSpPr/>
          <p:nvPr/>
        </p:nvGrpSpPr>
        <p:grpSpPr>
          <a:xfrm rot="-5400000">
            <a:off x="7130000" y="-662925"/>
            <a:ext cx="2588004" cy="2405844"/>
            <a:chOff x="5156359" y="-690341"/>
            <a:chExt cx="4050085" cy="3765015"/>
          </a:xfrm>
        </p:grpSpPr>
        <p:grpSp>
          <p:nvGrpSpPr>
            <p:cNvPr id="636" name="Google Shape;636;p13"/>
            <p:cNvGrpSpPr/>
            <p:nvPr/>
          </p:nvGrpSpPr>
          <p:grpSpPr>
            <a:xfrm>
              <a:off x="6330793" y="342209"/>
              <a:ext cx="2260001" cy="2732465"/>
              <a:chOff x="5299025" y="189950"/>
              <a:chExt cx="2868750" cy="3468475"/>
            </a:xfrm>
          </p:grpSpPr>
          <p:cxnSp>
            <p:nvCxnSpPr>
              <p:cNvPr id="637" name="Google Shape;637;p13"/>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638" name="Google Shape;638;p13"/>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3"/>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3"/>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3"/>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13"/>
            <p:cNvGrpSpPr/>
            <p:nvPr/>
          </p:nvGrpSpPr>
          <p:grpSpPr>
            <a:xfrm rot="5400000">
              <a:off x="6625818" y="-228566"/>
              <a:ext cx="2260001" cy="2732465"/>
              <a:chOff x="5299025" y="189950"/>
              <a:chExt cx="2868750" cy="3468475"/>
            </a:xfrm>
          </p:grpSpPr>
          <p:cxnSp>
            <p:nvCxnSpPr>
              <p:cNvPr id="643" name="Google Shape;643;p13"/>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644" name="Google Shape;644;p13"/>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3"/>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3"/>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3"/>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13"/>
            <p:cNvGrpSpPr/>
            <p:nvPr/>
          </p:nvGrpSpPr>
          <p:grpSpPr>
            <a:xfrm rot="5400000">
              <a:off x="5330099" y="847192"/>
              <a:ext cx="1662154" cy="2009634"/>
              <a:chOff x="5299025" y="189950"/>
              <a:chExt cx="2868750" cy="3468475"/>
            </a:xfrm>
          </p:grpSpPr>
          <p:cxnSp>
            <p:nvCxnSpPr>
              <p:cNvPr id="649" name="Google Shape;649;p13"/>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650" name="Google Shape;650;p13"/>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3"/>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3"/>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3"/>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13"/>
            <p:cNvGrpSpPr/>
            <p:nvPr/>
          </p:nvGrpSpPr>
          <p:grpSpPr>
            <a:xfrm>
              <a:off x="6946443" y="-690341"/>
              <a:ext cx="2260001" cy="2732465"/>
              <a:chOff x="5299025" y="189950"/>
              <a:chExt cx="2868750" cy="3468475"/>
            </a:xfrm>
          </p:grpSpPr>
          <p:cxnSp>
            <p:nvCxnSpPr>
              <p:cNvPr id="655" name="Google Shape;655;p13"/>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656" name="Google Shape;656;p13"/>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3"/>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3"/>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3"/>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0" name="Google Shape;660;p13"/>
          <p:cNvGrpSpPr/>
          <p:nvPr/>
        </p:nvGrpSpPr>
        <p:grpSpPr>
          <a:xfrm rot="5400000">
            <a:off x="-1144916" y="3699997"/>
            <a:ext cx="4050085" cy="3765015"/>
            <a:chOff x="5156359" y="-690341"/>
            <a:chExt cx="4050085" cy="3765015"/>
          </a:xfrm>
        </p:grpSpPr>
        <p:grpSp>
          <p:nvGrpSpPr>
            <p:cNvPr id="661" name="Google Shape;661;p13"/>
            <p:cNvGrpSpPr/>
            <p:nvPr/>
          </p:nvGrpSpPr>
          <p:grpSpPr>
            <a:xfrm>
              <a:off x="6330793" y="342209"/>
              <a:ext cx="2260001" cy="2732465"/>
              <a:chOff x="5299025" y="189950"/>
              <a:chExt cx="2868750" cy="3468475"/>
            </a:xfrm>
          </p:grpSpPr>
          <p:cxnSp>
            <p:nvCxnSpPr>
              <p:cNvPr id="662" name="Google Shape;662;p13"/>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663" name="Google Shape;663;p13"/>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3"/>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3"/>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3"/>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13"/>
            <p:cNvGrpSpPr/>
            <p:nvPr/>
          </p:nvGrpSpPr>
          <p:grpSpPr>
            <a:xfrm rot="5400000">
              <a:off x="6625818" y="-228566"/>
              <a:ext cx="2260001" cy="2732465"/>
              <a:chOff x="5299025" y="189950"/>
              <a:chExt cx="2868750" cy="3468475"/>
            </a:xfrm>
          </p:grpSpPr>
          <p:cxnSp>
            <p:nvCxnSpPr>
              <p:cNvPr id="668" name="Google Shape;668;p13"/>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669" name="Google Shape;669;p13"/>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3"/>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3"/>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13"/>
            <p:cNvGrpSpPr/>
            <p:nvPr/>
          </p:nvGrpSpPr>
          <p:grpSpPr>
            <a:xfrm>
              <a:off x="6946443" y="-690341"/>
              <a:ext cx="2260001" cy="2732465"/>
              <a:chOff x="5299025" y="189950"/>
              <a:chExt cx="2868750" cy="3468475"/>
            </a:xfrm>
          </p:grpSpPr>
          <p:cxnSp>
            <p:nvCxnSpPr>
              <p:cNvPr id="674" name="Google Shape;674;p13"/>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675" name="Google Shape;675;p13"/>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 name="Google Shape;679;p13"/>
            <p:cNvGrpSpPr/>
            <p:nvPr/>
          </p:nvGrpSpPr>
          <p:grpSpPr>
            <a:xfrm rot="5400000">
              <a:off x="5330099" y="847192"/>
              <a:ext cx="1662154" cy="2009634"/>
              <a:chOff x="5299025" y="189950"/>
              <a:chExt cx="2868750" cy="3468475"/>
            </a:xfrm>
          </p:grpSpPr>
          <p:sp>
            <p:nvSpPr>
              <p:cNvPr id="680" name="Google Shape;680;p13"/>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4" name="Google Shape;684;p13"/>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6">
    <p:bg>
      <p:bgPr>
        <a:solidFill>
          <a:schemeClr val="dk2"/>
        </a:solidFill>
      </p:bgPr>
    </p:bg>
    <p:spTree>
      <p:nvGrpSpPr>
        <p:cNvPr id="685" name="Shape 685"/>
        <p:cNvGrpSpPr/>
        <p:nvPr/>
      </p:nvGrpSpPr>
      <p:grpSpPr>
        <a:xfrm>
          <a:off x="0" y="0"/>
          <a:ext cx="0" cy="0"/>
          <a:chOff x="0" y="0"/>
          <a:chExt cx="0" cy="0"/>
        </a:xfrm>
      </p:grpSpPr>
      <p:grpSp>
        <p:nvGrpSpPr>
          <p:cNvPr id="686" name="Google Shape;686;p14"/>
          <p:cNvGrpSpPr/>
          <p:nvPr/>
        </p:nvGrpSpPr>
        <p:grpSpPr>
          <a:xfrm flipH="1">
            <a:off x="-2479366" y="1579147"/>
            <a:ext cx="4050085" cy="3765015"/>
            <a:chOff x="5156359" y="-690341"/>
            <a:chExt cx="4050085" cy="3765015"/>
          </a:xfrm>
        </p:grpSpPr>
        <p:grpSp>
          <p:nvGrpSpPr>
            <p:cNvPr id="687" name="Google Shape;687;p14"/>
            <p:cNvGrpSpPr/>
            <p:nvPr/>
          </p:nvGrpSpPr>
          <p:grpSpPr>
            <a:xfrm>
              <a:off x="6330793" y="342209"/>
              <a:ext cx="2260001" cy="2732465"/>
              <a:chOff x="5299025" y="189950"/>
              <a:chExt cx="2868750" cy="3468475"/>
            </a:xfrm>
          </p:grpSpPr>
          <p:cxnSp>
            <p:nvCxnSpPr>
              <p:cNvPr id="688" name="Google Shape;688;p14"/>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689" name="Google Shape;689;p14"/>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4"/>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4"/>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4"/>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14"/>
            <p:cNvGrpSpPr/>
            <p:nvPr/>
          </p:nvGrpSpPr>
          <p:grpSpPr>
            <a:xfrm rot="5400000">
              <a:off x="6625818" y="-228566"/>
              <a:ext cx="2260001" cy="2732465"/>
              <a:chOff x="5299025" y="189950"/>
              <a:chExt cx="2868750" cy="3468475"/>
            </a:xfrm>
          </p:grpSpPr>
          <p:cxnSp>
            <p:nvCxnSpPr>
              <p:cNvPr id="694" name="Google Shape;694;p14"/>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695" name="Google Shape;695;p14"/>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4"/>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4"/>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4"/>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14"/>
            <p:cNvGrpSpPr/>
            <p:nvPr/>
          </p:nvGrpSpPr>
          <p:grpSpPr>
            <a:xfrm rot="5400000">
              <a:off x="5330099" y="847192"/>
              <a:ext cx="1662154" cy="2009634"/>
              <a:chOff x="5299025" y="189950"/>
              <a:chExt cx="2868750" cy="3468475"/>
            </a:xfrm>
          </p:grpSpPr>
          <p:cxnSp>
            <p:nvCxnSpPr>
              <p:cNvPr id="700" name="Google Shape;700;p14"/>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701" name="Google Shape;701;p14"/>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4"/>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4"/>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4"/>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14"/>
            <p:cNvGrpSpPr/>
            <p:nvPr/>
          </p:nvGrpSpPr>
          <p:grpSpPr>
            <a:xfrm>
              <a:off x="6946443" y="-690341"/>
              <a:ext cx="2260001" cy="2732465"/>
              <a:chOff x="5299025" y="189950"/>
              <a:chExt cx="2868750" cy="3468475"/>
            </a:xfrm>
          </p:grpSpPr>
          <p:cxnSp>
            <p:nvCxnSpPr>
              <p:cNvPr id="706" name="Google Shape;706;p14"/>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707" name="Google Shape;707;p14"/>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4"/>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4"/>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4"/>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 name="Google Shape;711;p14"/>
          <p:cNvGrpSpPr/>
          <p:nvPr/>
        </p:nvGrpSpPr>
        <p:grpSpPr>
          <a:xfrm flipH="1" rot="10800000">
            <a:off x="6838959" y="-288603"/>
            <a:ext cx="4050085" cy="3765015"/>
            <a:chOff x="5156359" y="-690341"/>
            <a:chExt cx="4050085" cy="3765015"/>
          </a:xfrm>
        </p:grpSpPr>
        <p:grpSp>
          <p:nvGrpSpPr>
            <p:cNvPr id="712" name="Google Shape;712;p14"/>
            <p:cNvGrpSpPr/>
            <p:nvPr/>
          </p:nvGrpSpPr>
          <p:grpSpPr>
            <a:xfrm>
              <a:off x="6330793" y="342209"/>
              <a:ext cx="2260001" cy="2732465"/>
              <a:chOff x="5299025" y="189950"/>
              <a:chExt cx="2868750" cy="3468475"/>
            </a:xfrm>
          </p:grpSpPr>
          <p:cxnSp>
            <p:nvCxnSpPr>
              <p:cNvPr id="713" name="Google Shape;713;p14"/>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714" name="Google Shape;714;p14"/>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4"/>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4"/>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4"/>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14"/>
            <p:cNvGrpSpPr/>
            <p:nvPr/>
          </p:nvGrpSpPr>
          <p:grpSpPr>
            <a:xfrm rot="5400000">
              <a:off x="6625818" y="-228566"/>
              <a:ext cx="2260001" cy="2732465"/>
              <a:chOff x="5299025" y="189950"/>
              <a:chExt cx="2868750" cy="3468475"/>
            </a:xfrm>
          </p:grpSpPr>
          <p:cxnSp>
            <p:nvCxnSpPr>
              <p:cNvPr id="719" name="Google Shape;719;p14"/>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720" name="Google Shape;720;p14"/>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4"/>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4"/>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4"/>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14"/>
            <p:cNvGrpSpPr/>
            <p:nvPr/>
          </p:nvGrpSpPr>
          <p:grpSpPr>
            <a:xfrm rot="5400000">
              <a:off x="5330099" y="847192"/>
              <a:ext cx="1662154" cy="2009634"/>
              <a:chOff x="5299025" y="189950"/>
              <a:chExt cx="2868750" cy="3468475"/>
            </a:xfrm>
          </p:grpSpPr>
          <p:cxnSp>
            <p:nvCxnSpPr>
              <p:cNvPr id="725" name="Google Shape;725;p14"/>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726" name="Google Shape;726;p14"/>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4"/>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4"/>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4"/>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14"/>
            <p:cNvGrpSpPr/>
            <p:nvPr/>
          </p:nvGrpSpPr>
          <p:grpSpPr>
            <a:xfrm>
              <a:off x="6946443" y="-690341"/>
              <a:ext cx="2260001" cy="2732465"/>
              <a:chOff x="5299025" y="189950"/>
              <a:chExt cx="2868750" cy="3468475"/>
            </a:xfrm>
          </p:grpSpPr>
          <p:cxnSp>
            <p:nvCxnSpPr>
              <p:cNvPr id="731" name="Google Shape;731;p14"/>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732" name="Google Shape;732;p14"/>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36" name="Google Shape;736;p14"/>
          <p:cNvSpPr txBox="1"/>
          <p:nvPr>
            <p:ph type="title"/>
          </p:nvPr>
        </p:nvSpPr>
        <p:spPr>
          <a:xfrm>
            <a:off x="2290025" y="3392700"/>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000"/>
              <a:buNone/>
              <a:defRPr sz="30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37" name="Google Shape;737;p14"/>
          <p:cNvSpPr txBox="1"/>
          <p:nvPr>
            <p:ph idx="1" type="subTitle"/>
          </p:nvPr>
        </p:nvSpPr>
        <p:spPr>
          <a:xfrm>
            <a:off x="1458125" y="1188100"/>
            <a:ext cx="62277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500"/>
              <a:buNone/>
              <a:defRPr sz="2500">
                <a:solidFill>
                  <a:schemeClr val="accen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8" name="Shape 738"/>
        <p:cNvGrpSpPr/>
        <p:nvPr/>
      </p:nvGrpSpPr>
      <p:grpSpPr>
        <a:xfrm>
          <a:off x="0" y="0"/>
          <a:ext cx="0" cy="0"/>
          <a:chOff x="0" y="0"/>
          <a:chExt cx="0" cy="0"/>
        </a:xfrm>
      </p:grpSpPr>
      <p:sp>
        <p:nvSpPr>
          <p:cNvPr id="739" name="Google Shape;739;p15"/>
          <p:cNvSpPr txBox="1"/>
          <p:nvPr>
            <p:ph type="title"/>
          </p:nvPr>
        </p:nvSpPr>
        <p:spPr>
          <a:xfrm>
            <a:off x="3211200" y="1875450"/>
            <a:ext cx="2721600" cy="139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740" name="Google Shape;740;p15"/>
          <p:cNvGrpSpPr/>
          <p:nvPr/>
        </p:nvGrpSpPr>
        <p:grpSpPr>
          <a:xfrm rot="10800000">
            <a:off x="-1938541" y="-237653"/>
            <a:ext cx="2260001" cy="2732465"/>
            <a:chOff x="5299025" y="189950"/>
            <a:chExt cx="2868750" cy="3468475"/>
          </a:xfrm>
        </p:grpSpPr>
        <p:cxnSp>
          <p:nvCxnSpPr>
            <p:cNvPr id="741" name="Google Shape;741;p15"/>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742" name="Google Shape;742;p15"/>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5"/>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5"/>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5"/>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15"/>
          <p:cNvGrpSpPr/>
          <p:nvPr/>
        </p:nvGrpSpPr>
        <p:grpSpPr>
          <a:xfrm rot="-5400000">
            <a:off x="-530500" y="-19806"/>
            <a:ext cx="1662154" cy="2009634"/>
            <a:chOff x="5299025" y="189950"/>
            <a:chExt cx="2868750" cy="3468475"/>
          </a:xfrm>
        </p:grpSpPr>
        <p:cxnSp>
          <p:nvCxnSpPr>
            <p:cNvPr id="747" name="Google Shape;747;p15"/>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748" name="Google Shape;748;p15"/>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5"/>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5"/>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5"/>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15"/>
          <p:cNvGrpSpPr/>
          <p:nvPr/>
        </p:nvGrpSpPr>
        <p:grpSpPr>
          <a:xfrm rot="10800000">
            <a:off x="9" y="3328547"/>
            <a:ext cx="2260001" cy="2732465"/>
            <a:chOff x="5299025" y="189950"/>
            <a:chExt cx="2868750" cy="3468475"/>
          </a:xfrm>
        </p:grpSpPr>
        <p:cxnSp>
          <p:nvCxnSpPr>
            <p:cNvPr id="753" name="Google Shape;753;p15"/>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754" name="Google Shape;754;p15"/>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5"/>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5"/>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5"/>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15"/>
          <p:cNvGrpSpPr/>
          <p:nvPr/>
        </p:nvGrpSpPr>
        <p:grpSpPr>
          <a:xfrm>
            <a:off x="8454801" y="333118"/>
            <a:ext cx="2260001" cy="2732465"/>
            <a:chOff x="5299025" y="189950"/>
            <a:chExt cx="2868750" cy="3468475"/>
          </a:xfrm>
        </p:grpSpPr>
        <p:cxnSp>
          <p:nvCxnSpPr>
            <p:cNvPr id="759" name="Google Shape;759;p15"/>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760" name="Google Shape;760;p15"/>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5"/>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5"/>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5"/>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15"/>
          <p:cNvGrpSpPr/>
          <p:nvPr/>
        </p:nvGrpSpPr>
        <p:grpSpPr>
          <a:xfrm>
            <a:off x="7433617" y="-881575"/>
            <a:ext cx="1662154" cy="2009634"/>
            <a:chOff x="5299025" y="189950"/>
            <a:chExt cx="2868750" cy="3468475"/>
          </a:xfrm>
        </p:grpSpPr>
        <p:cxnSp>
          <p:nvCxnSpPr>
            <p:cNvPr id="765" name="Google Shape;765;p15"/>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766" name="Google Shape;766;p15"/>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5"/>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5"/>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5"/>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770" name="Shape 770"/>
        <p:cNvGrpSpPr/>
        <p:nvPr/>
      </p:nvGrpSpPr>
      <p:grpSpPr>
        <a:xfrm>
          <a:off x="0" y="0"/>
          <a:ext cx="0" cy="0"/>
          <a:chOff x="0" y="0"/>
          <a:chExt cx="0" cy="0"/>
        </a:xfrm>
      </p:grpSpPr>
      <p:grpSp>
        <p:nvGrpSpPr>
          <p:cNvPr id="771" name="Google Shape;771;p16"/>
          <p:cNvGrpSpPr/>
          <p:nvPr/>
        </p:nvGrpSpPr>
        <p:grpSpPr>
          <a:xfrm>
            <a:off x="6249470" y="1802933"/>
            <a:ext cx="3504538" cy="3257867"/>
            <a:chOff x="5156359" y="-690341"/>
            <a:chExt cx="4050085" cy="3765015"/>
          </a:xfrm>
        </p:grpSpPr>
        <p:grpSp>
          <p:nvGrpSpPr>
            <p:cNvPr id="772" name="Google Shape;772;p16"/>
            <p:cNvGrpSpPr/>
            <p:nvPr/>
          </p:nvGrpSpPr>
          <p:grpSpPr>
            <a:xfrm>
              <a:off x="6330793" y="342209"/>
              <a:ext cx="2260001" cy="2732465"/>
              <a:chOff x="5299025" y="189950"/>
              <a:chExt cx="2868750" cy="3468475"/>
            </a:xfrm>
          </p:grpSpPr>
          <p:cxnSp>
            <p:nvCxnSpPr>
              <p:cNvPr id="773" name="Google Shape;773;p1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774" name="Google Shape;774;p1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16"/>
            <p:cNvGrpSpPr/>
            <p:nvPr/>
          </p:nvGrpSpPr>
          <p:grpSpPr>
            <a:xfrm rot="5400000">
              <a:off x="6625818" y="-228566"/>
              <a:ext cx="2260001" cy="2732465"/>
              <a:chOff x="5299025" y="189950"/>
              <a:chExt cx="2868750" cy="3468475"/>
            </a:xfrm>
          </p:grpSpPr>
          <p:cxnSp>
            <p:nvCxnSpPr>
              <p:cNvPr id="779" name="Google Shape;779;p1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780" name="Google Shape;780;p1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16"/>
            <p:cNvGrpSpPr/>
            <p:nvPr/>
          </p:nvGrpSpPr>
          <p:grpSpPr>
            <a:xfrm rot="5400000">
              <a:off x="5330099" y="847192"/>
              <a:ext cx="1662154" cy="2009634"/>
              <a:chOff x="5299025" y="189950"/>
              <a:chExt cx="2868750" cy="3468475"/>
            </a:xfrm>
          </p:grpSpPr>
          <p:cxnSp>
            <p:nvCxnSpPr>
              <p:cNvPr id="785" name="Google Shape;785;p1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786" name="Google Shape;786;p1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6"/>
            <p:cNvGrpSpPr/>
            <p:nvPr/>
          </p:nvGrpSpPr>
          <p:grpSpPr>
            <a:xfrm>
              <a:off x="6946443" y="-690341"/>
              <a:ext cx="2260001" cy="2732465"/>
              <a:chOff x="5299025" y="189950"/>
              <a:chExt cx="2868750" cy="3468475"/>
            </a:xfrm>
          </p:grpSpPr>
          <p:cxnSp>
            <p:nvCxnSpPr>
              <p:cNvPr id="791" name="Google Shape;791;p1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792" name="Google Shape;792;p1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96" name="Google Shape;796;p16"/>
          <p:cNvSpPr txBox="1"/>
          <p:nvPr>
            <p:ph idx="1" type="subTitle"/>
          </p:nvPr>
        </p:nvSpPr>
        <p:spPr>
          <a:xfrm>
            <a:off x="710600" y="1234850"/>
            <a:ext cx="7704000" cy="336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7" name="Google Shape;797;p16"/>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798" name="Google Shape;798;p16"/>
          <p:cNvGrpSpPr/>
          <p:nvPr/>
        </p:nvGrpSpPr>
        <p:grpSpPr>
          <a:xfrm rot="5400000">
            <a:off x="5941759" y="-2808041"/>
            <a:ext cx="4050085" cy="3765015"/>
            <a:chOff x="5156359" y="-690341"/>
            <a:chExt cx="4050085" cy="3765015"/>
          </a:xfrm>
        </p:grpSpPr>
        <p:grpSp>
          <p:nvGrpSpPr>
            <p:cNvPr id="799" name="Google Shape;799;p16"/>
            <p:cNvGrpSpPr/>
            <p:nvPr/>
          </p:nvGrpSpPr>
          <p:grpSpPr>
            <a:xfrm>
              <a:off x="6330793" y="342209"/>
              <a:ext cx="2260001" cy="2732465"/>
              <a:chOff x="5299025" y="189950"/>
              <a:chExt cx="2868750" cy="3468475"/>
            </a:xfrm>
          </p:grpSpPr>
          <p:cxnSp>
            <p:nvCxnSpPr>
              <p:cNvPr id="800" name="Google Shape;800;p1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801" name="Google Shape;801;p1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16"/>
            <p:cNvGrpSpPr/>
            <p:nvPr/>
          </p:nvGrpSpPr>
          <p:grpSpPr>
            <a:xfrm rot="5400000">
              <a:off x="6625818" y="-228566"/>
              <a:ext cx="2260001" cy="2732465"/>
              <a:chOff x="5299025" y="189950"/>
              <a:chExt cx="2868750" cy="3468475"/>
            </a:xfrm>
          </p:grpSpPr>
          <p:cxnSp>
            <p:nvCxnSpPr>
              <p:cNvPr id="806" name="Google Shape;806;p1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807" name="Google Shape;807;p1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16"/>
            <p:cNvGrpSpPr/>
            <p:nvPr/>
          </p:nvGrpSpPr>
          <p:grpSpPr>
            <a:xfrm rot="5400000">
              <a:off x="5330099" y="847192"/>
              <a:ext cx="1662154" cy="2009634"/>
              <a:chOff x="5299025" y="189950"/>
              <a:chExt cx="2868750" cy="3468475"/>
            </a:xfrm>
          </p:grpSpPr>
          <p:cxnSp>
            <p:nvCxnSpPr>
              <p:cNvPr id="812" name="Google Shape;812;p1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813" name="Google Shape;813;p1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16"/>
            <p:cNvGrpSpPr/>
            <p:nvPr/>
          </p:nvGrpSpPr>
          <p:grpSpPr>
            <a:xfrm>
              <a:off x="6946443" y="-690341"/>
              <a:ext cx="2260001" cy="2732465"/>
              <a:chOff x="5299025" y="189950"/>
              <a:chExt cx="2868750" cy="3468475"/>
            </a:xfrm>
          </p:grpSpPr>
          <p:cxnSp>
            <p:nvCxnSpPr>
              <p:cNvPr id="818" name="Google Shape;818;p1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819" name="Google Shape;819;p1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3" name="Google Shape;823;p16"/>
          <p:cNvGrpSpPr/>
          <p:nvPr/>
        </p:nvGrpSpPr>
        <p:grpSpPr>
          <a:xfrm rot="5400000">
            <a:off x="-140509" y="4313572"/>
            <a:ext cx="2157075" cy="2005247"/>
            <a:chOff x="5156359" y="-690341"/>
            <a:chExt cx="4050085" cy="3765015"/>
          </a:xfrm>
        </p:grpSpPr>
        <p:grpSp>
          <p:nvGrpSpPr>
            <p:cNvPr id="824" name="Google Shape;824;p16"/>
            <p:cNvGrpSpPr/>
            <p:nvPr/>
          </p:nvGrpSpPr>
          <p:grpSpPr>
            <a:xfrm>
              <a:off x="6330793" y="342209"/>
              <a:ext cx="2260001" cy="2732465"/>
              <a:chOff x="5299025" y="189950"/>
              <a:chExt cx="2868750" cy="3468475"/>
            </a:xfrm>
          </p:grpSpPr>
          <p:cxnSp>
            <p:nvCxnSpPr>
              <p:cNvPr id="825" name="Google Shape;825;p1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826" name="Google Shape;826;p1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16"/>
            <p:cNvGrpSpPr/>
            <p:nvPr/>
          </p:nvGrpSpPr>
          <p:grpSpPr>
            <a:xfrm rot="5400000">
              <a:off x="6625818" y="-228566"/>
              <a:ext cx="2260001" cy="2732465"/>
              <a:chOff x="5299025" y="189950"/>
              <a:chExt cx="2868750" cy="3468475"/>
            </a:xfrm>
          </p:grpSpPr>
          <p:cxnSp>
            <p:nvCxnSpPr>
              <p:cNvPr id="831" name="Google Shape;831;p1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832" name="Google Shape;832;p1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16"/>
            <p:cNvGrpSpPr/>
            <p:nvPr/>
          </p:nvGrpSpPr>
          <p:grpSpPr>
            <a:xfrm rot="5400000">
              <a:off x="5330099" y="847192"/>
              <a:ext cx="1662154" cy="2009634"/>
              <a:chOff x="5299025" y="189950"/>
              <a:chExt cx="2868750" cy="3468475"/>
            </a:xfrm>
          </p:grpSpPr>
          <p:cxnSp>
            <p:nvCxnSpPr>
              <p:cNvPr id="837" name="Google Shape;837;p1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838" name="Google Shape;838;p1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16"/>
            <p:cNvGrpSpPr/>
            <p:nvPr/>
          </p:nvGrpSpPr>
          <p:grpSpPr>
            <a:xfrm>
              <a:off x="6946443" y="-690341"/>
              <a:ext cx="2260001" cy="2732465"/>
              <a:chOff x="5299025" y="189950"/>
              <a:chExt cx="2868750" cy="3468475"/>
            </a:xfrm>
          </p:grpSpPr>
          <p:cxnSp>
            <p:nvCxnSpPr>
              <p:cNvPr id="843" name="Google Shape;843;p1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844" name="Google Shape;844;p1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extLst>
    <p:ext uri="{DCECCB84-F9BA-43D5-87BE-67443E8EF086}">
      <p15:sldGuideLst>
        <p15:guide id="1" orient="horz" pos="340">
          <p15:clr>
            <a:srgbClr val="FA7B17"/>
          </p15:clr>
        </p15:guide>
        <p15:guide id="2" pos="5306">
          <p15:clr>
            <a:srgbClr val="FA7B17"/>
          </p15:clr>
        </p15:guide>
        <p15:guide id="3" pos="454">
          <p15:clr>
            <a:srgbClr val="FA7B17"/>
          </p15:clr>
        </p15:guide>
        <p15:guide id="4" orient="horz" pos="2900">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SECTION_TITLE_AND_DESCRIPTION_1">
    <p:bg>
      <p:bgPr>
        <a:solidFill>
          <a:schemeClr val="lt1"/>
        </a:solidFill>
      </p:bgPr>
    </p:bg>
    <p:spTree>
      <p:nvGrpSpPr>
        <p:cNvPr id="848" name="Shape 848"/>
        <p:cNvGrpSpPr/>
        <p:nvPr/>
      </p:nvGrpSpPr>
      <p:grpSpPr>
        <a:xfrm>
          <a:off x="0" y="0"/>
          <a:ext cx="0" cy="0"/>
          <a:chOff x="0" y="0"/>
          <a:chExt cx="0" cy="0"/>
        </a:xfrm>
      </p:grpSpPr>
      <p:sp>
        <p:nvSpPr>
          <p:cNvPr id="849" name="Google Shape;849;p17"/>
          <p:cNvSpPr txBox="1"/>
          <p:nvPr>
            <p:ph type="title"/>
          </p:nvPr>
        </p:nvSpPr>
        <p:spPr>
          <a:xfrm>
            <a:off x="927425" y="1423400"/>
            <a:ext cx="3232200" cy="1638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850" name="Google Shape;850;p17"/>
          <p:cNvSpPr txBox="1"/>
          <p:nvPr>
            <p:ph idx="1" type="subTitle"/>
          </p:nvPr>
        </p:nvSpPr>
        <p:spPr>
          <a:xfrm>
            <a:off x="927425" y="3151825"/>
            <a:ext cx="3080100" cy="922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Font typeface="Didact Gothic"/>
              <a:buNone/>
              <a:defRPr>
                <a:latin typeface="Didact Gothic"/>
                <a:ea typeface="Didact Gothic"/>
                <a:cs typeface="Didact Gothic"/>
                <a:sym typeface="Didact Gothic"/>
              </a:defRPr>
            </a:lvl2pPr>
            <a:lvl3pPr lvl="2" rtl="0">
              <a:spcBef>
                <a:spcPts val="0"/>
              </a:spcBef>
              <a:spcAft>
                <a:spcPts val="0"/>
              </a:spcAft>
              <a:buSzPts val="1400"/>
              <a:buFont typeface="Didact Gothic"/>
              <a:buNone/>
              <a:defRPr>
                <a:latin typeface="Didact Gothic"/>
                <a:ea typeface="Didact Gothic"/>
                <a:cs typeface="Didact Gothic"/>
                <a:sym typeface="Didact Gothic"/>
              </a:defRPr>
            </a:lvl3pPr>
            <a:lvl4pPr lvl="3" rtl="0">
              <a:spcBef>
                <a:spcPts val="0"/>
              </a:spcBef>
              <a:spcAft>
                <a:spcPts val="0"/>
              </a:spcAft>
              <a:buSzPts val="1400"/>
              <a:buFont typeface="Didact Gothic"/>
              <a:buNone/>
              <a:defRPr>
                <a:latin typeface="Didact Gothic"/>
                <a:ea typeface="Didact Gothic"/>
                <a:cs typeface="Didact Gothic"/>
                <a:sym typeface="Didact Gothic"/>
              </a:defRPr>
            </a:lvl4pPr>
            <a:lvl5pPr lvl="4" rtl="0">
              <a:spcBef>
                <a:spcPts val="0"/>
              </a:spcBef>
              <a:spcAft>
                <a:spcPts val="0"/>
              </a:spcAft>
              <a:buSzPts val="1400"/>
              <a:buFont typeface="Didact Gothic"/>
              <a:buNone/>
              <a:defRPr>
                <a:latin typeface="Didact Gothic"/>
                <a:ea typeface="Didact Gothic"/>
                <a:cs typeface="Didact Gothic"/>
                <a:sym typeface="Didact Gothic"/>
              </a:defRPr>
            </a:lvl5pPr>
            <a:lvl6pPr lvl="5" rtl="0">
              <a:spcBef>
                <a:spcPts val="0"/>
              </a:spcBef>
              <a:spcAft>
                <a:spcPts val="0"/>
              </a:spcAft>
              <a:buSzPts val="1400"/>
              <a:buFont typeface="Didact Gothic"/>
              <a:buNone/>
              <a:defRPr>
                <a:latin typeface="Didact Gothic"/>
                <a:ea typeface="Didact Gothic"/>
                <a:cs typeface="Didact Gothic"/>
                <a:sym typeface="Didact Gothic"/>
              </a:defRPr>
            </a:lvl6pPr>
            <a:lvl7pPr lvl="6" rtl="0">
              <a:spcBef>
                <a:spcPts val="0"/>
              </a:spcBef>
              <a:spcAft>
                <a:spcPts val="0"/>
              </a:spcAft>
              <a:buSzPts val="1400"/>
              <a:buFont typeface="Didact Gothic"/>
              <a:buNone/>
              <a:defRPr>
                <a:latin typeface="Didact Gothic"/>
                <a:ea typeface="Didact Gothic"/>
                <a:cs typeface="Didact Gothic"/>
                <a:sym typeface="Didact Gothic"/>
              </a:defRPr>
            </a:lvl7pPr>
            <a:lvl8pPr lvl="7" rtl="0">
              <a:spcBef>
                <a:spcPts val="0"/>
              </a:spcBef>
              <a:spcAft>
                <a:spcPts val="0"/>
              </a:spcAft>
              <a:buSzPts val="1400"/>
              <a:buFont typeface="Didact Gothic"/>
              <a:buNone/>
              <a:defRPr>
                <a:latin typeface="Didact Gothic"/>
                <a:ea typeface="Didact Gothic"/>
                <a:cs typeface="Didact Gothic"/>
                <a:sym typeface="Didact Gothic"/>
              </a:defRPr>
            </a:lvl8pPr>
            <a:lvl9pPr lvl="8" rtl="0">
              <a:spcBef>
                <a:spcPts val="0"/>
              </a:spcBef>
              <a:spcAft>
                <a:spcPts val="0"/>
              </a:spcAft>
              <a:buSzPts val="1400"/>
              <a:buFont typeface="Didact Gothic"/>
              <a:buNone/>
              <a:defRPr>
                <a:latin typeface="Didact Gothic"/>
                <a:ea typeface="Didact Gothic"/>
                <a:cs typeface="Didact Gothic"/>
                <a:sym typeface="Didact Gothic"/>
              </a:defRPr>
            </a:lvl9pPr>
          </a:lstStyle>
          <a:p/>
        </p:txBody>
      </p:sp>
      <p:grpSp>
        <p:nvGrpSpPr>
          <p:cNvPr id="851" name="Google Shape;851;p17"/>
          <p:cNvGrpSpPr/>
          <p:nvPr/>
        </p:nvGrpSpPr>
        <p:grpSpPr>
          <a:xfrm flipH="1" rot="-5400000">
            <a:off x="7149050" y="4255597"/>
            <a:ext cx="2588004" cy="2405844"/>
            <a:chOff x="5156359" y="-690341"/>
            <a:chExt cx="4050085" cy="3765015"/>
          </a:xfrm>
        </p:grpSpPr>
        <p:grpSp>
          <p:nvGrpSpPr>
            <p:cNvPr id="852" name="Google Shape;852;p17"/>
            <p:cNvGrpSpPr/>
            <p:nvPr/>
          </p:nvGrpSpPr>
          <p:grpSpPr>
            <a:xfrm>
              <a:off x="6330793" y="342209"/>
              <a:ext cx="2260001" cy="2732465"/>
              <a:chOff x="5299025" y="189950"/>
              <a:chExt cx="2868750" cy="3468475"/>
            </a:xfrm>
          </p:grpSpPr>
          <p:cxnSp>
            <p:nvCxnSpPr>
              <p:cNvPr id="853" name="Google Shape;853;p1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854" name="Google Shape;854;p1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17"/>
            <p:cNvGrpSpPr/>
            <p:nvPr/>
          </p:nvGrpSpPr>
          <p:grpSpPr>
            <a:xfrm rot="5400000">
              <a:off x="6625818" y="-228566"/>
              <a:ext cx="2260001" cy="2732465"/>
              <a:chOff x="5299025" y="189950"/>
              <a:chExt cx="2868750" cy="3468475"/>
            </a:xfrm>
          </p:grpSpPr>
          <p:cxnSp>
            <p:nvCxnSpPr>
              <p:cNvPr id="859" name="Google Shape;859;p1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860" name="Google Shape;860;p1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17"/>
            <p:cNvGrpSpPr/>
            <p:nvPr/>
          </p:nvGrpSpPr>
          <p:grpSpPr>
            <a:xfrm rot="5400000">
              <a:off x="5330099" y="847192"/>
              <a:ext cx="1662154" cy="2009634"/>
              <a:chOff x="5299025" y="189950"/>
              <a:chExt cx="2868750" cy="3468475"/>
            </a:xfrm>
          </p:grpSpPr>
          <p:cxnSp>
            <p:nvCxnSpPr>
              <p:cNvPr id="865" name="Google Shape;865;p1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866" name="Google Shape;866;p1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7"/>
            <p:cNvGrpSpPr/>
            <p:nvPr/>
          </p:nvGrpSpPr>
          <p:grpSpPr>
            <a:xfrm>
              <a:off x="6946443" y="-690341"/>
              <a:ext cx="2260001" cy="2732465"/>
              <a:chOff x="5299025" y="189950"/>
              <a:chExt cx="2868750" cy="3468475"/>
            </a:xfrm>
          </p:grpSpPr>
          <p:cxnSp>
            <p:nvCxnSpPr>
              <p:cNvPr id="871" name="Google Shape;871;p1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872" name="Google Shape;872;p1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6" name="Google Shape;876;p17"/>
          <p:cNvGrpSpPr/>
          <p:nvPr/>
        </p:nvGrpSpPr>
        <p:grpSpPr>
          <a:xfrm flipH="1" rot="5400000">
            <a:off x="-1583066" y="-1542695"/>
            <a:ext cx="4050085" cy="3765015"/>
            <a:chOff x="5156359" y="-690341"/>
            <a:chExt cx="4050085" cy="3765015"/>
          </a:xfrm>
        </p:grpSpPr>
        <p:grpSp>
          <p:nvGrpSpPr>
            <p:cNvPr id="877" name="Google Shape;877;p17"/>
            <p:cNvGrpSpPr/>
            <p:nvPr/>
          </p:nvGrpSpPr>
          <p:grpSpPr>
            <a:xfrm>
              <a:off x="6330793" y="342209"/>
              <a:ext cx="2260001" cy="2732465"/>
              <a:chOff x="5299025" y="189950"/>
              <a:chExt cx="2868750" cy="3468475"/>
            </a:xfrm>
          </p:grpSpPr>
          <p:cxnSp>
            <p:nvCxnSpPr>
              <p:cNvPr id="878" name="Google Shape;878;p1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879" name="Google Shape;879;p1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17"/>
            <p:cNvGrpSpPr/>
            <p:nvPr/>
          </p:nvGrpSpPr>
          <p:grpSpPr>
            <a:xfrm rot="5400000">
              <a:off x="6625818" y="-228566"/>
              <a:ext cx="2260001" cy="2732465"/>
              <a:chOff x="5299025" y="189950"/>
              <a:chExt cx="2868750" cy="3468475"/>
            </a:xfrm>
          </p:grpSpPr>
          <p:cxnSp>
            <p:nvCxnSpPr>
              <p:cNvPr id="884" name="Google Shape;884;p1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885" name="Google Shape;885;p1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17"/>
            <p:cNvGrpSpPr/>
            <p:nvPr/>
          </p:nvGrpSpPr>
          <p:grpSpPr>
            <a:xfrm>
              <a:off x="6946443" y="-690341"/>
              <a:ext cx="2260001" cy="2732465"/>
              <a:chOff x="5299025" y="189950"/>
              <a:chExt cx="2868750" cy="3468475"/>
            </a:xfrm>
          </p:grpSpPr>
          <p:cxnSp>
            <p:nvCxnSpPr>
              <p:cNvPr id="890" name="Google Shape;890;p1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891" name="Google Shape;891;p1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17"/>
            <p:cNvGrpSpPr/>
            <p:nvPr/>
          </p:nvGrpSpPr>
          <p:grpSpPr>
            <a:xfrm rot="5400000">
              <a:off x="5330099" y="847192"/>
              <a:ext cx="1662154" cy="2009634"/>
              <a:chOff x="5299025" y="189950"/>
              <a:chExt cx="2868750" cy="3468475"/>
            </a:xfrm>
          </p:grpSpPr>
          <p:sp>
            <p:nvSpPr>
              <p:cNvPr id="896" name="Google Shape;896;p1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0" name="Google Shape;900;p1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2"/>
        </a:solidFill>
      </p:bgPr>
    </p:bg>
    <p:spTree>
      <p:nvGrpSpPr>
        <p:cNvPr id="901" name="Shape 901"/>
        <p:cNvGrpSpPr/>
        <p:nvPr/>
      </p:nvGrpSpPr>
      <p:grpSpPr>
        <a:xfrm>
          <a:off x="0" y="0"/>
          <a:ext cx="0" cy="0"/>
          <a:chOff x="0" y="0"/>
          <a:chExt cx="0" cy="0"/>
        </a:xfrm>
      </p:grpSpPr>
      <p:sp>
        <p:nvSpPr>
          <p:cNvPr id="902" name="Google Shape;902;p18"/>
          <p:cNvSpPr txBox="1"/>
          <p:nvPr>
            <p:ph type="title"/>
          </p:nvPr>
        </p:nvSpPr>
        <p:spPr>
          <a:xfrm flipH="1">
            <a:off x="1148693" y="1737950"/>
            <a:ext cx="3807300" cy="1380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3600"/>
              <a:buNone/>
              <a:defRPr sz="4000">
                <a:solidFill>
                  <a:schemeClr val="accent1"/>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903" name="Google Shape;903;p18"/>
          <p:cNvSpPr txBox="1"/>
          <p:nvPr>
            <p:ph idx="1" type="subTitle"/>
          </p:nvPr>
        </p:nvSpPr>
        <p:spPr>
          <a:xfrm flipH="1">
            <a:off x="1981193" y="3118575"/>
            <a:ext cx="2982600" cy="6843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1400"/>
              <a:buNone/>
              <a:defRPr sz="1600">
                <a:solidFill>
                  <a:schemeClr val="accent1"/>
                </a:solidFill>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904" name="Google Shape;904;p18"/>
          <p:cNvGrpSpPr/>
          <p:nvPr/>
        </p:nvGrpSpPr>
        <p:grpSpPr>
          <a:xfrm rot="-5400000">
            <a:off x="7149050" y="-851200"/>
            <a:ext cx="2588004" cy="2405844"/>
            <a:chOff x="5156359" y="-690341"/>
            <a:chExt cx="4050085" cy="3765015"/>
          </a:xfrm>
        </p:grpSpPr>
        <p:grpSp>
          <p:nvGrpSpPr>
            <p:cNvPr id="905" name="Google Shape;905;p18"/>
            <p:cNvGrpSpPr/>
            <p:nvPr/>
          </p:nvGrpSpPr>
          <p:grpSpPr>
            <a:xfrm>
              <a:off x="6330793" y="342209"/>
              <a:ext cx="2260001" cy="2732465"/>
              <a:chOff x="5299025" y="189950"/>
              <a:chExt cx="2868750" cy="3468475"/>
            </a:xfrm>
          </p:grpSpPr>
          <p:cxnSp>
            <p:nvCxnSpPr>
              <p:cNvPr id="906" name="Google Shape;906;p18"/>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907" name="Google Shape;907;p18"/>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8"/>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8"/>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8"/>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18"/>
            <p:cNvGrpSpPr/>
            <p:nvPr/>
          </p:nvGrpSpPr>
          <p:grpSpPr>
            <a:xfrm rot="5400000">
              <a:off x="6625818" y="-228566"/>
              <a:ext cx="2260001" cy="2732465"/>
              <a:chOff x="5299025" y="189950"/>
              <a:chExt cx="2868750" cy="3468475"/>
            </a:xfrm>
          </p:grpSpPr>
          <p:cxnSp>
            <p:nvCxnSpPr>
              <p:cNvPr id="912" name="Google Shape;912;p18"/>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913" name="Google Shape;913;p18"/>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8"/>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8"/>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8"/>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18"/>
            <p:cNvGrpSpPr/>
            <p:nvPr/>
          </p:nvGrpSpPr>
          <p:grpSpPr>
            <a:xfrm rot="5400000">
              <a:off x="5330099" y="847192"/>
              <a:ext cx="1662154" cy="2009634"/>
              <a:chOff x="5299025" y="189950"/>
              <a:chExt cx="2868750" cy="3468475"/>
            </a:xfrm>
          </p:grpSpPr>
          <p:cxnSp>
            <p:nvCxnSpPr>
              <p:cNvPr id="918" name="Google Shape;918;p18"/>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919" name="Google Shape;919;p18"/>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8"/>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8"/>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8"/>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18"/>
            <p:cNvGrpSpPr/>
            <p:nvPr/>
          </p:nvGrpSpPr>
          <p:grpSpPr>
            <a:xfrm>
              <a:off x="6946443" y="-690341"/>
              <a:ext cx="2260001" cy="2732465"/>
              <a:chOff x="5299025" y="189950"/>
              <a:chExt cx="2868750" cy="3468475"/>
            </a:xfrm>
          </p:grpSpPr>
          <p:cxnSp>
            <p:nvCxnSpPr>
              <p:cNvPr id="924" name="Google Shape;924;p18"/>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925" name="Google Shape;925;p18"/>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8"/>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8"/>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8"/>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9" name="Google Shape;929;p18"/>
          <p:cNvGrpSpPr/>
          <p:nvPr/>
        </p:nvGrpSpPr>
        <p:grpSpPr>
          <a:xfrm rot="5400000">
            <a:off x="-802016" y="2844972"/>
            <a:ext cx="4050085" cy="3765015"/>
            <a:chOff x="5156359" y="-690341"/>
            <a:chExt cx="4050085" cy="3765015"/>
          </a:xfrm>
        </p:grpSpPr>
        <p:grpSp>
          <p:nvGrpSpPr>
            <p:cNvPr id="930" name="Google Shape;930;p18"/>
            <p:cNvGrpSpPr/>
            <p:nvPr/>
          </p:nvGrpSpPr>
          <p:grpSpPr>
            <a:xfrm>
              <a:off x="6330793" y="342209"/>
              <a:ext cx="2260001" cy="2732465"/>
              <a:chOff x="5299025" y="189950"/>
              <a:chExt cx="2868750" cy="3468475"/>
            </a:xfrm>
          </p:grpSpPr>
          <p:cxnSp>
            <p:nvCxnSpPr>
              <p:cNvPr id="931" name="Google Shape;931;p18"/>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932" name="Google Shape;932;p18"/>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8"/>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8"/>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8"/>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18"/>
            <p:cNvGrpSpPr/>
            <p:nvPr/>
          </p:nvGrpSpPr>
          <p:grpSpPr>
            <a:xfrm rot="5400000">
              <a:off x="6625818" y="-228566"/>
              <a:ext cx="2260001" cy="2732465"/>
              <a:chOff x="5299025" y="189950"/>
              <a:chExt cx="2868750" cy="3468475"/>
            </a:xfrm>
          </p:grpSpPr>
          <p:cxnSp>
            <p:nvCxnSpPr>
              <p:cNvPr id="937" name="Google Shape;937;p18"/>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938" name="Google Shape;938;p18"/>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8"/>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8"/>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8"/>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18"/>
            <p:cNvGrpSpPr/>
            <p:nvPr/>
          </p:nvGrpSpPr>
          <p:grpSpPr>
            <a:xfrm>
              <a:off x="6946443" y="-690341"/>
              <a:ext cx="2260001" cy="2732465"/>
              <a:chOff x="5299025" y="189950"/>
              <a:chExt cx="2868750" cy="3468475"/>
            </a:xfrm>
          </p:grpSpPr>
          <p:cxnSp>
            <p:nvCxnSpPr>
              <p:cNvPr id="943" name="Google Shape;943;p18"/>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944" name="Google Shape;944;p18"/>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8"/>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8"/>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8"/>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18"/>
            <p:cNvGrpSpPr/>
            <p:nvPr/>
          </p:nvGrpSpPr>
          <p:grpSpPr>
            <a:xfrm rot="5400000">
              <a:off x="5330099" y="847192"/>
              <a:ext cx="1662154" cy="2009634"/>
              <a:chOff x="5299025" y="189950"/>
              <a:chExt cx="2868750" cy="3468475"/>
            </a:xfrm>
          </p:grpSpPr>
          <p:sp>
            <p:nvSpPr>
              <p:cNvPr id="949" name="Google Shape;949;p18"/>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8"/>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8"/>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8"/>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3" name="Google Shape;953;p18"/>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grpSp>
      </p:grpSp>
      <p:grpSp>
        <p:nvGrpSpPr>
          <p:cNvPr id="954" name="Google Shape;954;p18"/>
          <p:cNvGrpSpPr/>
          <p:nvPr/>
        </p:nvGrpSpPr>
        <p:grpSpPr>
          <a:xfrm flipH="1">
            <a:off x="5433528" y="1368848"/>
            <a:ext cx="2405798" cy="2405798"/>
            <a:chOff x="4150650" y="46850"/>
            <a:chExt cx="1233300" cy="1233300"/>
          </a:xfrm>
        </p:grpSpPr>
        <p:sp>
          <p:nvSpPr>
            <p:cNvPr id="955" name="Google Shape;955;p18"/>
            <p:cNvSpPr/>
            <p:nvPr/>
          </p:nvSpPr>
          <p:spPr>
            <a:xfrm>
              <a:off x="4150650" y="46850"/>
              <a:ext cx="1233300" cy="12333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8"/>
            <p:cNvSpPr/>
            <p:nvPr/>
          </p:nvSpPr>
          <p:spPr>
            <a:xfrm>
              <a:off x="4226850" y="123050"/>
              <a:ext cx="1080900" cy="108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7" name="Google Shape;957;p18"/>
          <p:cNvSpPr txBox="1"/>
          <p:nvPr>
            <p:ph hasCustomPrompt="1" idx="2" type="title"/>
          </p:nvPr>
        </p:nvSpPr>
        <p:spPr>
          <a:xfrm flipH="1">
            <a:off x="5348678" y="1666200"/>
            <a:ext cx="2575500" cy="176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96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bg>
      <p:bgPr>
        <a:solidFill>
          <a:schemeClr val="dk2"/>
        </a:solidFill>
      </p:bgPr>
    </p:bg>
    <p:spTree>
      <p:nvGrpSpPr>
        <p:cNvPr id="958" name="Shape 958"/>
        <p:cNvGrpSpPr/>
        <p:nvPr/>
      </p:nvGrpSpPr>
      <p:grpSpPr>
        <a:xfrm>
          <a:off x="0" y="0"/>
          <a:ext cx="0" cy="0"/>
          <a:chOff x="0" y="0"/>
          <a:chExt cx="0" cy="0"/>
        </a:xfrm>
      </p:grpSpPr>
      <p:grpSp>
        <p:nvGrpSpPr>
          <p:cNvPr id="959" name="Google Shape;959;p19"/>
          <p:cNvGrpSpPr/>
          <p:nvPr/>
        </p:nvGrpSpPr>
        <p:grpSpPr>
          <a:xfrm flipH="1" rot="-5400000">
            <a:off x="-2115149" y="-680414"/>
            <a:ext cx="3857301" cy="3903944"/>
            <a:chOff x="5156359" y="-690341"/>
            <a:chExt cx="4050085" cy="3765015"/>
          </a:xfrm>
        </p:grpSpPr>
        <p:grpSp>
          <p:nvGrpSpPr>
            <p:cNvPr id="960" name="Google Shape;960;p19"/>
            <p:cNvGrpSpPr/>
            <p:nvPr/>
          </p:nvGrpSpPr>
          <p:grpSpPr>
            <a:xfrm>
              <a:off x="6330793" y="342209"/>
              <a:ext cx="2260001" cy="2732465"/>
              <a:chOff x="5299025" y="189950"/>
              <a:chExt cx="2868750" cy="3468475"/>
            </a:xfrm>
          </p:grpSpPr>
          <p:cxnSp>
            <p:nvCxnSpPr>
              <p:cNvPr id="961" name="Google Shape;961;p19"/>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962" name="Google Shape;962;p19"/>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19"/>
            <p:cNvGrpSpPr/>
            <p:nvPr/>
          </p:nvGrpSpPr>
          <p:grpSpPr>
            <a:xfrm rot="5400000">
              <a:off x="6625818" y="-228566"/>
              <a:ext cx="2260001" cy="2732465"/>
              <a:chOff x="5299025" y="189950"/>
              <a:chExt cx="2868750" cy="3468475"/>
            </a:xfrm>
          </p:grpSpPr>
          <p:cxnSp>
            <p:nvCxnSpPr>
              <p:cNvPr id="967" name="Google Shape;967;p19"/>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968" name="Google Shape;968;p19"/>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19"/>
            <p:cNvGrpSpPr/>
            <p:nvPr/>
          </p:nvGrpSpPr>
          <p:grpSpPr>
            <a:xfrm rot="5400000">
              <a:off x="5330099" y="847192"/>
              <a:ext cx="1662154" cy="2009634"/>
              <a:chOff x="5299025" y="189950"/>
              <a:chExt cx="2868750" cy="3468475"/>
            </a:xfrm>
          </p:grpSpPr>
          <p:cxnSp>
            <p:nvCxnSpPr>
              <p:cNvPr id="973" name="Google Shape;973;p19"/>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974" name="Google Shape;974;p19"/>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9"/>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 name="Google Shape;978;p19"/>
            <p:cNvGrpSpPr/>
            <p:nvPr/>
          </p:nvGrpSpPr>
          <p:grpSpPr>
            <a:xfrm>
              <a:off x="6946443" y="-690341"/>
              <a:ext cx="2260001" cy="2732465"/>
              <a:chOff x="5299025" y="189950"/>
              <a:chExt cx="2868750" cy="3468475"/>
            </a:xfrm>
          </p:grpSpPr>
          <p:cxnSp>
            <p:nvCxnSpPr>
              <p:cNvPr id="979" name="Google Shape;979;p19"/>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980" name="Google Shape;980;p19"/>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9"/>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4" name="Google Shape;984;p19"/>
          <p:cNvGrpSpPr/>
          <p:nvPr/>
        </p:nvGrpSpPr>
        <p:grpSpPr>
          <a:xfrm rot="5400000">
            <a:off x="7447951" y="-680414"/>
            <a:ext cx="3857301" cy="3903944"/>
            <a:chOff x="5156359" y="-690341"/>
            <a:chExt cx="4050085" cy="3765015"/>
          </a:xfrm>
        </p:grpSpPr>
        <p:grpSp>
          <p:nvGrpSpPr>
            <p:cNvPr id="985" name="Google Shape;985;p19"/>
            <p:cNvGrpSpPr/>
            <p:nvPr/>
          </p:nvGrpSpPr>
          <p:grpSpPr>
            <a:xfrm>
              <a:off x="6330793" y="342209"/>
              <a:ext cx="2260001" cy="2732465"/>
              <a:chOff x="5299025" y="189950"/>
              <a:chExt cx="2868750" cy="3468475"/>
            </a:xfrm>
          </p:grpSpPr>
          <p:cxnSp>
            <p:nvCxnSpPr>
              <p:cNvPr id="986" name="Google Shape;986;p19"/>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987" name="Google Shape;987;p19"/>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9"/>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9"/>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19"/>
            <p:cNvGrpSpPr/>
            <p:nvPr/>
          </p:nvGrpSpPr>
          <p:grpSpPr>
            <a:xfrm rot="5400000">
              <a:off x="6625818" y="-228566"/>
              <a:ext cx="2260001" cy="2732465"/>
              <a:chOff x="5299025" y="189950"/>
              <a:chExt cx="2868750" cy="3468475"/>
            </a:xfrm>
          </p:grpSpPr>
          <p:cxnSp>
            <p:nvCxnSpPr>
              <p:cNvPr id="992" name="Google Shape;992;p19"/>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993" name="Google Shape;993;p19"/>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9"/>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9"/>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19"/>
            <p:cNvGrpSpPr/>
            <p:nvPr/>
          </p:nvGrpSpPr>
          <p:grpSpPr>
            <a:xfrm rot="5400000">
              <a:off x="5330099" y="847192"/>
              <a:ext cx="1662154" cy="2009634"/>
              <a:chOff x="5299025" y="189950"/>
              <a:chExt cx="2868750" cy="3468475"/>
            </a:xfrm>
          </p:grpSpPr>
          <p:cxnSp>
            <p:nvCxnSpPr>
              <p:cNvPr id="998" name="Google Shape;998;p19"/>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999" name="Google Shape;999;p19"/>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9"/>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9"/>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19"/>
            <p:cNvGrpSpPr/>
            <p:nvPr/>
          </p:nvGrpSpPr>
          <p:grpSpPr>
            <a:xfrm>
              <a:off x="6946443" y="-690341"/>
              <a:ext cx="2260001" cy="2732465"/>
              <a:chOff x="5299025" y="189950"/>
              <a:chExt cx="2868750" cy="3468475"/>
            </a:xfrm>
          </p:grpSpPr>
          <p:cxnSp>
            <p:nvCxnSpPr>
              <p:cNvPr id="1004" name="Google Shape;1004;p19"/>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005" name="Google Shape;1005;p19"/>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9"/>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9"/>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9" name="Google Shape;1009;p19"/>
          <p:cNvSpPr txBox="1"/>
          <p:nvPr>
            <p:ph type="title"/>
          </p:nvPr>
        </p:nvSpPr>
        <p:spPr>
          <a:xfrm flipH="1">
            <a:off x="934350" y="2652350"/>
            <a:ext cx="7275300" cy="1380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40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10" name="Google Shape;1010;p19"/>
          <p:cNvSpPr txBox="1"/>
          <p:nvPr>
            <p:ph idx="1" type="subTitle"/>
          </p:nvPr>
        </p:nvSpPr>
        <p:spPr>
          <a:xfrm flipH="1">
            <a:off x="1350600" y="4032975"/>
            <a:ext cx="64428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400"/>
              <a:buNone/>
              <a:defRPr sz="1600">
                <a:solidFill>
                  <a:schemeClr val="accen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011" name="Google Shape;1011;p19"/>
          <p:cNvGrpSpPr/>
          <p:nvPr/>
        </p:nvGrpSpPr>
        <p:grpSpPr>
          <a:xfrm flipH="1">
            <a:off x="3369101" y="683048"/>
            <a:ext cx="2405798" cy="2405798"/>
            <a:chOff x="4150650" y="46850"/>
            <a:chExt cx="1233300" cy="1233300"/>
          </a:xfrm>
        </p:grpSpPr>
        <p:sp>
          <p:nvSpPr>
            <p:cNvPr id="1012" name="Google Shape;1012;p19"/>
            <p:cNvSpPr/>
            <p:nvPr/>
          </p:nvSpPr>
          <p:spPr>
            <a:xfrm>
              <a:off x="4150650" y="46850"/>
              <a:ext cx="1233300" cy="12333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9"/>
            <p:cNvSpPr/>
            <p:nvPr/>
          </p:nvSpPr>
          <p:spPr>
            <a:xfrm>
              <a:off x="4226850" y="123050"/>
              <a:ext cx="1080900" cy="108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 name="Google Shape;1014;p19"/>
          <p:cNvSpPr txBox="1"/>
          <p:nvPr>
            <p:ph hasCustomPrompt="1" idx="2" type="title"/>
          </p:nvPr>
        </p:nvSpPr>
        <p:spPr>
          <a:xfrm flipH="1">
            <a:off x="3284250" y="980400"/>
            <a:ext cx="2575500" cy="176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96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_1">
    <p:bg>
      <p:bgPr>
        <a:solidFill>
          <a:schemeClr val="dk2"/>
        </a:solidFill>
      </p:bgPr>
    </p:bg>
    <p:spTree>
      <p:nvGrpSpPr>
        <p:cNvPr id="1015" name="Shape 1015"/>
        <p:cNvGrpSpPr/>
        <p:nvPr/>
      </p:nvGrpSpPr>
      <p:grpSpPr>
        <a:xfrm>
          <a:off x="0" y="0"/>
          <a:ext cx="0" cy="0"/>
          <a:chOff x="0" y="0"/>
          <a:chExt cx="0" cy="0"/>
        </a:xfrm>
      </p:grpSpPr>
      <p:grpSp>
        <p:nvGrpSpPr>
          <p:cNvPr id="1016" name="Google Shape;1016;p20"/>
          <p:cNvGrpSpPr/>
          <p:nvPr/>
        </p:nvGrpSpPr>
        <p:grpSpPr>
          <a:xfrm rot="-5400000">
            <a:off x="-2115149" y="1929553"/>
            <a:ext cx="3857301" cy="3903944"/>
            <a:chOff x="5156359" y="-690341"/>
            <a:chExt cx="4050085" cy="3765015"/>
          </a:xfrm>
        </p:grpSpPr>
        <p:grpSp>
          <p:nvGrpSpPr>
            <p:cNvPr id="1017" name="Google Shape;1017;p20"/>
            <p:cNvGrpSpPr/>
            <p:nvPr/>
          </p:nvGrpSpPr>
          <p:grpSpPr>
            <a:xfrm>
              <a:off x="6330793" y="342209"/>
              <a:ext cx="2260001" cy="2732465"/>
              <a:chOff x="5299025" y="189950"/>
              <a:chExt cx="2868750" cy="3468475"/>
            </a:xfrm>
          </p:grpSpPr>
          <p:cxnSp>
            <p:nvCxnSpPr>
              <p:cNvPr id="1018" name="Google Shape;1018;p2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019" name="Google Shape;1019;p2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0"/>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20"/>
            <p:cNvGrpSpPr/>
            <p:nvPr/>
          </p:nvGrpSpPr>
          <p:grpSpPr>
            <a:xfrm rot="5400000">
              <a:off x="6625818" y="-228566"/>
              <a:ext cx="2260001" cy="2732465"/>
              <a:chOff x="5299025" y="189950"/>
              <a:chExt cx="2868750" cy="3468475"/>
            </a:xfrm>
          </p:grpSpPr>
          <p:cxnSp>
            <p:nvCxnSpPr>
              <p:cNvPr id="1024" name="Google Shape;1024;p2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025" name="Google Shape;1025;p2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0"/>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0"/>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20"/>
            <p:cNvGrpSpPr/>
            <p:nvPr/>
          </p:nvGrpSpPr>
          <p:grpSpPr>
            <a:xfrm rot="5400000">
              <a:off x="5330099" y="847192"/>
              <a:ext cx="1662154" cy="2009634"/>
              <a:chOff x="5299025" y="189950"/>
              <a:chExt cx="2868750" cy="3468475"/>
            </a:xfrm>
          </p:grpSpPr>
          <p:cxnSp>
            <p:nvCxnSpPr>
              <p:cNvPr id="1030" name="Google Shape;1030;p2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031" name="Google Shape;1031;p2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0"/>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20"/>
            <p:cNvGrpSpPr/>
            <p:nvPr/>
          </p:nvGrpSpPr>
          <p:grpSpPr>
            <a:xfrm>
              <a:off x="6946443" y="-690341"/>
              <a:ext cx="2260001" cy="2732465"/>
              <a:chOff x="5299025" y="189950"/>
              <a:chExt cx="2868750" cy="3468475"/>
            </a:xfrm>
          </p:grpSpPr>
          <p:cxnSp>
            <p:nvCxnSpPr>
              <p:cNvPr id="1036" name="Google Shape;1036;p2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037" name="Google Shape;1037;p2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0"/>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0"/>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1" name="Google Shape;1041;p20"/>
          <p:cNvGrpSpPr/>
          <p:nvPr/>
        </p:nvGrpSpPr>
        <p:grpSpPr>
          <a:xfrm flipH="1" rot="5400000">
            <a:off x="7447951" y="1929553"/>
            <a:ext cx="3857301" cy="3903944"/>
            <a:chOff x="5156359" y="-690341"/>
            <a:chExt cx="4050085" cy="3765015"/>
          </a:xfrm>
        </p:grpSpPr>
        <p:grpSp>
          <p:nvGrpSpPr>
            <p:cNvPr id="1042" name="Google Shape;1042;p20"/>
            <p:cNvGrpSpPr/>
            <p:nvPr/>
          </p:nvGrpSpPr>
          <p:grpSpPr>
            <a:xfrm>
              <a:off x="6330793" y="342209"/>
              <a:ext cx="2260001" cy="2732465"/>
              <a:chOff x="5299025" y="189950"/>
              <a:chExt cx="2868750" cy="3468475"/>
            </a:xfrm>
          </p:grpSpPr>
          <p:cxnSp>
            <p:nvCxnSpPr>
              <p:cNvPr id="1043" name="Google Shape;1043;p2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044" name="Google Shape;1044;p2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20"/>
            <p:cNvGrpSpPr/>
            <p:nvPr/>
          </p:nvGrpSpPr>
          <p:grpSpPr>
            <a:xfrm rot="5400000">
              <a:off x="6625818" y="-228566"/>
              <a:ext cx="2260001" cy="2732465"/>
              <a:chOff x="5299025" y="189950"/>
              <a:chExt cx="2868750" cy="3468475"/>
            </a:xfrm>
          </p:grpSpPr>
          <p:cxnSp>
            <p:nvCxnSpPr>
              <p:cNvPr id="1049" name="Google Shape;1049;p2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050" name="Google Shape;1050;p2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20"/>
            <p:cNvGrpSpPr/>
            <p:nvPr/>
          </p:nvGrpSpPr>
          <p:grpSpPr>
            <a:xfrm rot="5400000">
              <a:off x="5330099" y="847192"/>
              <a:ext cx="1662154" cy="2009634"/>
              <a:chOff x="5299025" y="189950"/>
              <a:chExt cx="2868750" cy="3468475"/>
            </a:xfrm>
          </p:grpSpPr>
          <p:cxnSp>
            <p:nvCxnSpPr>
              <p:cNvPr id="1055" name="Google Shape;1055;p2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056" name="Google Shape;1056;p2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0"/>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0"/>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20"/>
            <p:cNvGrpSpPr/>
            <p:nvPr/>
          </p:nvGrpSpPr>
          <p:grpSpPr>
            <a:xfrm>
              <a:off x="6946443" y="-690341"/>
              <a:ext cx="2260001" cy="2732465"/>
              <a:chOff x="5299025" y="189950"/>
              <a:chExt cx="2868750" cy="3468475"/>
            </a:xfrm>
          </p:grpSpPr>
          <p:cxnSp>
            <p:nvCxnSpPr>
              <p:cNvPr id="1061" name="Google Shape;1061;p2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062" name="Google Shape;1062;p2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0"/>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0"/>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66" name="Google Shape;1066;p20"/>
          <p:cNvSpPr txBox="1"/>
          <p:nvPr>
            <p:ph type="title"/>
          </p:nvPr>
        </p:nvSpPr>
        <p:spPr>
          <a:xfrm flipH="1">
            <a:off x="934350" y="692400"/>
            <a:ext cx="7275300" cy="84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600"/>
              <a:buNone/>
              <a:defRPr sz="40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67" name="Google Shape;1067;p20"/>
          <p:cNvSpPr txBox="1"/>
          <p:nvPr>
            <p:ph idx="1" type="subTitle"/>
          </p:nvPr>
        </p:nvSpPr>
        <p:spPr>
          <a:xfrm flipH="1">
            <a:off x="1350607" y="1409333"/>
            <a:ext cx="6442800" cy="481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SzPts val="1600"/>
              <a:buFont typeface="Didact Gothic"/>
              <a:buNone/>
              <a:defRPr sz="1600">
                <a:latin typeface="Didact Gothic"/>
                <a:ea typeface="Didact Gothic"/>
                <a:cs typeface="Didact Gothic"/>
                <a:sym typeface="Didact Gothic"/>
              </a:defRPr>
            </a:lvl2pPr>
            <a:lvl3pPr lvl="2" rtl="0" algn="ctr">
              <a:spcBef>
                <a:spcPts val="0"/>
              </a:spcBef>
              <a:spcAft>
                <a:spcPts val="0"/>
              </a:spcAft>
              <a:buSzPts val="1600"/>
              <a:buFont typeface="Didact Gothic"/>
              <a:buNone/>
              <a:defRPr sz="1600">
                <a:latin typeface="Didact Gothic"/>
                <a:ea typeface="Didact Gothic"/>
                <a:cs typeface="Didact Gothic"/>
                <a:sym typeface="Didact Gothic"/>
              </a:defRPr>
            </a:lvl3pPr>
            <a:lvl4pPr lvl="3" rtl="0" algn="ctr">
              <a:spcBef>
                <a:spcPts val="0"/>
              </a:spcBef>
              <a:spcAft>
                <a:spcPts val="0"/>
              </a:spcAft>
              <a:buSzPts val="1600"/>
              <a:buFont typeface="Didact Gothic"/>
              <a:buNone/>
              <a:defRPr sz="1600">
                <a:latin typeface="Didact Gothic"/>
                <a:ea typeface="Didact Gothic"/>
                <a:cs typeface="Didact Gothic"/>
                <a:sym typeface="Didact Gothic"/>
              </a:defRPr>
            </a:lvl4pPr>
            <a:lvl5pPr lvl="4" rtl="0" algn="ctr">
              <a:spcBef>
                <a:spcPts val="0"/>
              </a:spcBef>
              <a:spcAft>
                <a:spcPts val="0"/>
              </a:spcAft>
              <a:buSzPts val="1600"/>
              <a:buFont typeface="Didact Gothic"/>
              <a:buNone/>
              <a:defRPr sz="1600">
                <a:latin typeface="Didact Gothic"/>
                <a:ea typeface="Didact Gothic"/>
                <a:cs typeface="Didact Gothic"/>
                <a:sym typeface="Didact Gothic"/>
              </a:defRPr>
            </a:lvl5pPr>
            <a:lvl6pPr lvl="5" rtl="0" algn="ctr">
              <a:spcBef>
                <a:spcPts val="0"/>
              </a:spcBef>
              <a:spcAft>
                <a:spcPts val="0"/>
              </a:spcAft>
              <a:buSzPts val="1600"/>
              <a:buFont typeface="Didact Gothic"/>
              <a:buNone/>
              <a:defRPr sz="1600">
                <a:latin typeface="Didact Gothic"/>
                <a:ea typeface="Didact Gothic"/>
                <a:cs typeface="Didact Gothic"/>
                <a:sym typeface="Didact Gothic"/>
              </a:defRPr>
            </a:lvl6pPr>
            <a:lvl7pPr lvl="6" rtl="0" algn="ctr">
              <a:spcBef>
                <a:spcPts val="0"/>
              </a:spcBef>
              <a:spcAft>
                <a:spcPts val="0"/>
              </a:spcAft>
              <a:buSzPts val="1600"/>
              <a:buFont typeface="Didact Gothic"/>
              <a:buNone/>
              <a:defRPr sz="1600">
                <a:latin typeface="Didact Gothic"/>
                <a:ea typeface="Didact Gothic"/>
                <a:cs typeface="Didact Gothic"/>
                <a:sym typeface="Didact Gothic"/>
              </a:defRPr>
            </a:lvl7pPr>
            <a:lvl8pPr lvl="7" rtl="0" algn="ctr">
              <a:spcBef>
                <a:spcPts val="0"/>
              </a:spcBef>
              <a:spcAft>
                <a:spcPts val="0"/>
              </a:spcAft>
              <a:buSzPts val="1600"/>
              <a:buFont typeface="Didact Gothic"/>
              <a:buNone/>
              <a:defRPr sz="1600">
                <a:latin typeface="Didact Gothic"/>
                <a:ea typeface="Didact Gothic"/>
                <a:cs typeface="Didact Gothic"/>
                <a:sym typeface="Didact Gothic"/>
              </a:defRPr>
            </a:lvl8pPr>
            <a:lvl9pPr lvl="8" rtl="0" algn="ctr">
              <a:spcBef>
                <a:spcPts val="0"/>
              </a:spcBef>
              <a:spcAft>
                <a:spcPts val="0"/>
              </a:spcAft>
              <a:buSzPts val="1600"/>
              <a:buFont typeface="Didact Gothic"/>
              <a:buNone/>
              <a:defRPr sz="1600">
                <a:latin typeface="Didact Gothic"/>
                <a:ea typeface="Didact Gothic"/>
                <a:cs typeface="Didact Gothic"/>
                <a:sym typeface="Didact Gothic"/>
              </a:defRPr>
            </a:lvl9pPr>
          </a:lstStyle>
          <a:p/>
        </p:txBody>
      </p:sp>
      <p:grpSp>
        <p:nvGrpSpPr>
          <p:cNvPr id="1068" name="Google Shape;1068;p20"/>
          <p:cNvGrpSpPr/>
          <p:nvPr/>
        </p:nvGrpSpPr>
        <p:grpSpPr>
          <a:xfrm rot="10800000">
            <a:off x="3369108" y="1911836"/>
            <a:ext cx="2405798" cy="2405798"/>
            <a:chOff x="4150650" y="46850"/>
            <a:chExt cx="1233300" cy="1233300"/>
          </a:xfrm>
        </p:grpSpPr>
        <p:sp>
          <p:nvSpPr>
            <p:cNvPr id="1069" name="Google Shape;1069;p20"/>
            <p:cNvSpPr/>
            <p:nvPr/>
          </p:nvSpPr>
          <p:spPr>
            <a:xfrm>
              <a:off x="4150650" y="46850"/>
              <a:ext cx="1233300" cy="12333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0"/>
            <p:cNvSpPr/>
            <p:nvPr/>
          </p:nvSpPr>
          <p:spPr>
            <a:xfrm>
              <a:off x="4226850" y="123050"/>
              <a:ext cx="1080900" cy="108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1" name="Google Shape;1071;p20"/>
          <p:cNvSpPr txBox="1"/>
          <p:nvPr>
            <p:ph hasCustomPrompt="1" idx="2" type="title"/>
          </p:nvPr>
        </p:nvSpPr>
        <p:spPr>
          <a:xfrm flipH="1">
            <a:off x="3284257" y="2257483"/>
            <a:ext cx="2575500" cy="176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96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10" name="Shape 110"/>
        <p:cNvGrpSpPr/>
        <p:nvPr/>
      </p:nvGrpSpPr>
      <p:grpSpPr>
        <a:xfrm>
          <a:off x="0" y="0"/>
          <a:ext cx="0" cy="0"/>
          <a:chOff x="0" y="0"/>
          <a:chExt cx="0" cy="0"/>
        </a:xfrm>
      </p:grpSpPr>
      <p:sp>
        <p:nvSpPr>
          <p:cNvPr id="111" name="Google Shape;111;p3"/>
          <p:cNvSpPr txBox="1"/>
          <p:nvPr>
            <p:ph type="title"/>
          </p:nvPr>
        </p:nvSpPr>
        <p:spPr>
          <a:xfrm>
            <a:off x="4030500" y="1433150"/>
            <a:ext cx="2982600" cy="138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40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12" name="Google Shape;112;p3"/>
          <p:cNvSpPr txBox="1"/>
          <p:nvPr>
            <p:ph idx="1" type="subTitle"/>
          </p:nvPr>
        </p:nvSpPr>
        <p:spPr>
          <a:xfrm>
            <a:off x="4022700" y="2813775"/>
            <a:ext cx="2982600" cy="684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None/>
              <a:defRPr sz="1600">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grpSp>
        <p:nvGrpSpPr>
          <p:cNvPr id="113" name="Google Shape;113;p3"/>
          <p:cNvGrpSpPr/>
          <p:nvPr/>
        </p:nvGrpSpPr>
        <p:grpSpPr>
          <a:xfrm flipH="1" rot="5400000">
            <a:off x="-750561" y="-851200"/>
            <a:ext cx="2588004" cy="2405844"/>
            <a:chOff x="5156359" y="-690341"/>
            <a:chExt cx="4050085" cy="3765015"/>
          </a:xfrm>
        </p:grpSpPr>
        <p:grpSp>
          <p:nvGrpSpPr>
            <p:cNvPr id="114" name="Google Shape;114;p3"/>
            <p:cNvGrpSpPr/>
            <p:nvPr/>
          </p:nvGrpSpPr>
          <p:grpSpPr>
            <a:xfrm>
              <a:off x="6330793" y="342209"/>
              <a:ext cx="2260001" cy="2732465"/>
              <a:chOff x="5299025" y="189950"/>
              <a:chExt cx="2868750" cy="3468475"/>
            </a:xfrm>
          </p:grpSpPr>
          <p:cxnSp>
            <p:nvCxnSpPr>
              <p:cNvPr id="115" name="Google Shape;115;p3"/>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16" name="Google Shape;116;p3"/>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3"/>
            <p:cNvGrpSpPr/>
            <p:nvPr/>
          </p:nvGrpSpPr>
          <p:grpSpPr>
            <a:xfrm rot="5400000">
              <a:off x="6625818" y="-228566"/>
              <a:ext cx="2260001" cy="2732465"/>
              <a:chOff x="5299025" y="189950"/>
              <a:chExt cx="2868750" cy="3468475"/>
            </a:xfrm>
          </p:grpSpPr>
          <p:cxnSp>
            <p:nvCxnSpPr>
              <p:cNvPr id="121" name="Google Shape;121;p3"/>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22" name="Google Shape;122;p3"/>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3"/>
            <p:cNvGrpSpPr/>
            <p:nvPr/>
          </p:nvGrpSpPr>
          <p:grpSpPr>
            <a:xfrm rot="5400000">
              <a:off x="5330099" y="847192"/>
              <a:ext cx="1662154" cy="2009634"/>
              <a:chOff x="5299025" y="189950"/>
              <a:chExt cx="2868750" cy="3468475"/>
            </a:xfrm>
          </p:grpSpPr>
          <p:cxnSp>
            <p:nvCxnSpPr>
              <p:cNvPr id="127" name="Google Shape;127;p3"/>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28" name="Google Shape;128;p3"/>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3"/>
            <p:cNvGrpSpPr/>
            <p:nvPr/>
          </p:nvGrpSpPr>
          <p:grpSpPr>
            <a:xfrm>
              <a:off x="6946443" y="-690341"/>
              <a:ext cx="2260001" cy="2732465"/>
              <a:chOff x="5299025" y="189950"/>
              <a:chExt cx="2868750" cy="3468475"/>
            </a:xfrm>
          </p:grpSpPr>
          <p:cxnSp>
            <p:nvCxnSpPr>
              <p:cNvPr id="133" name="Google Shape;133;p3"/>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34" name="Google Shape;134;p3"/>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 name="Google Shape;138;p3"/>
          <p:cNvGrpSpPr/>
          <p:nvPr/>
        </p:nvGrpSpPr>
        <p:grpSpPr>
          <a:xfrm flipH="1" rot="-5400000">
            <a:off x="5738425" y="2844972"/>
            <a:ext cx="4050085" cy="3765015"/>
            <a:chOff x="5156359" y="-690341"/>
            <a:chExt cx="4050085" cy="3765015"/>
          </a:xfrm>
        </p:grpSpPr>
        <p:grpSp>
          <p:nvGrpSpPr>
            <p:cNvPr id="139" name="Google Shape;139;p3"/>
            <p:cNvGrpSpPr/>
            <p:nvPr/>
          </p:nvGrpSpPr>
          <p:grpSpPr>
            <a:xfrm>
              <a:off x="6330793" y="342209"/>
              <a:ext cx="2260001" cy="2732465"/>
              <a:chOff x="5299025" y="189950"/>
              <a:chExt cx="2868750" cy="3468475"/>
            </a:xfrm>
          </p:grpSpPr>
          <p:cxnSp>
            <p:nvCxnSpPr>
              <p:cNvPr id="140" name="Google Shape;140;p3"/>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41" name="Google Shape;141;p3"/>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3"/>
            <p:cNvGrpSpPr/>
            <p:nvPr/>
          </p:nvGrpSpPr>
          <p:grpSpPr>
            <a:xfrm rot="5400000">
              <a:off x="6625818" y="-228566"/>
              <a:ext cx="2260001" cy="2732465"/>
              <a:chOff x="5299025" y="189950"/>
              <a:chExt cx="2868750" cy="3468475"/>
            </a:xfrm>
          </p:grpSpPr>
          <p:cxnSp>
            <p:nvCxnSpPr>
              <p:cNvPr id="146" name="Google Shape;146;p3"/>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47" name="Google Shape;147;p3"/>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3"/>
            <p:cNvGrpSpPr/>
            <p:nvPr/>
          </p:nvGrpSpPr>
          <p:grpSpPr>
            <a:xfrm>
              <a:off x="6946443" y="-690341"/>
              <a:ext cx="2260001" cy="2732465"/>
              <a:chOff x="5299025" y="189950"/>
              <a:chExt cx="2868750" cy="3468475"/>
            </a:xfrm>
          </p:grpSpPr>
          <p:cxnSp>
            <p:nvCxnSpPr>
              <p:cNvPr id="152" name="Google Shape;152;p3"/>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53" name="Google Shape;153;p3"/>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3"/>
            <p:cNvGrpSpPr/>
            <p:nvPr/>
          </p:nvGrpSpPr>
          <p:grpSpPr>
            <a:xfrm rot="5400000">
              <a:off x="5330099" y="847192"/>
              <a:ext cx="1662154" cy="2009634"/>
              <a:chOff x="5299025" y="189950"/>
              <a:chExt cx="2868750" cy="3468475"/>
            </a:xfrm>
          </p:grpSpPr>
          <p:sp>
            <p:nvSpPr>
              <p:cNvPr id="158" name="Google Shape;158;p3"/>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5429525" y="1855050"/>
                <a:ext cx="162300" cy="162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 name="Google Shape;162;p3"/>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grpSp>
      </p:grpSp>
      <p:grpSp>
        <p:nvGrpSpPr>
          <p:cNvPr id="163" name="Google Shape;163;p3"/>
          <p:cNvGrpSpPr/>
          <p:nvPr/>
        </p:nvGrpSpPr>
        <p:grpSpPr>
          <a:xfrm>
            <a:off x="1173365" y="1368848"/>
            <a:ext cx="2405798" cy="2405798"/>
            <a:chOff x="4150650" y="46850"/>
            <a:chExt cx="1233300" cy="1233300"/>
          </a:xfrm>
        </p:grpSpPr>
        <p:sp>
          <p:nvSpPr>
            <p:cNvPr id="164" name="Google Shape;164;p3"/>
            <p:cNvSpPr/>
            <p:nvPr/>
          </p:nvSpPr>
          <p:spPr>
            <a:xfrm>
              <a:off x="4150650" y="46850"/>
              <a:ext cx="1233300" cy="12333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4226850" y="123050"/>
              <a:ext cx="1080900" cy="108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3"/>
          <p:cNvSpPr txBox="1"/>
          <p:nvPr>
            <p:ph hasCustomPrompt="1" idx="2" type="title"/>
          </p:nvPr>
        </p:nvSpPr>
        <p:spPr>
          <a:xfrm>
            <a:off x="1062316" y="1666200"/>
            <a:ext cx="2575500" cy="176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96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s">
  <p:cSld name="BLANK_1_1_5">
    <p:spTree>
      <p:nvGrpSpPr>
        <p:cNvPr id="1072" name="Shape 1072"/>
        <p:cNvGrpSpPr/>
        <p:nvPr/>
      </p:nvGrpSpPr>
      <p:grpSpPr>
        <a:xfrm>
          <a:off x="0" y="0"/>
          <a:ext cx="0" cy="0"/>
          <a:chOff x="0" y="0"/>
          <a:chExt cx="0" cy="0"/>
        </a:xfrm>
      </p:grpSpPr>
      <p:sp>
        <p:nvSpPr>
          <p:cNvPr id="1073" name="Google Shape;1073;p21"/>
          <p:cNvSpPr/>
          <p:nvPr/>
        </p:nvSpPr>
        <p:spPr>
          <a:xfrm>
            <a:off x="4572000" y="-77500"/>
            <a:ext cx="4572000" cy="52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txBox="1"/>
          <p:nvPr>
            <p:ph idx="1" type="subTitle"/>
          </p:nvPr>
        </p:nvSpPr>
        <p:spPr>
          <a:xfrm>
            <a:off x="972200" y="2659825"/>
            <a:ext cx="2593200" cy="104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075" name="Google Shape;1075;p21"/>
          <p:cNvSpPr txBox="1"/>
          <p:nvPr>
            <p:ph idx="2" type="subTitle"/>
          </p:nvPr>
        </p:nvSpPr>
        <p:spPr>
          <a:xfrm>
            <a:off x="972175" y="2028000"/>
            <a:ext cx="2593200" cy="6318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dk2"/>
              </a:buClr>
              <a:buSzPts val="2400"/>
              <a:buFont typeface="Abril Fatface"/>
              <a:buNone/>
              <a:defRPr sz="2400">
                <a:solidFill>
                  <a:schemeClr val="lt2"/>
                </a:solidFill>
                <a:latin typeface="Abril Fatface"/>
                <a:ea typeface="Abril Fatface"/>
                <a:cs typeface="Abril Fatface"/>
                <a:sym typeface="Abril Fatface"/>
              </a:defRPr>
            </a:lvl1pPr>
            <a:lvl2pPr lvl="1" rtl="0" algn="ctr">
              <a:spcBef>
                <a:spcPts val="0"/>
              </a:spcBef>
              <a:spcAft>
                <a:spcPts val="0"/>
              </a:spcAft>
              <a:buClr>
                <a:schemeClr val="dk2"/>
              </a:buClr>
              <a:buSzPts val="2400"/>
              <a:buFont typeface="Abril Fatface"/>
              <a:buNone/>
              <a:defRPr sz="2400">
                <a:solidFill>
                  <a:schemeClr val="dk2"/>
                </a:solidFill>
                <a:latin typeface="Abril Fatface"/>
                <a:ea typeface="Abril Fatface"/>
                <a:cs typeface="Abril Fatface"/>
                <a:sym typeface="Abril Fatface"/>
              </a:defRPr>
            </a:lvl2pPr>
            <a:lvl3pPr lvl="2" rtl="0" algn="ctr">
              <a:spcBef>
                <a:spcPts val="0"/>
              </a:spcBef>
              <a:spcAft>
                <a:spcPts val="0"/>
              </a:spcAft>
              <a:buClr>
                <a:schemeClr val="dk2"/>
              </a:buClr>
              <a:buSzPts val="2400"/>
              <a:buFont typeface="Abril Fatface"/>
              <a:buNone/>
              <a:defRPr sz="2400">
                <a:solidFill>
                  <a:schemeClr val="dk2"/>
                </a:solidFill>
                <a:latin typeface="Abril Fatface"/>
                <a:ea typeface="Abril Fatface"/>
                <a:cs typeface="Abril Fatface"/>
                <a:sym typeface="Abril Fatface"/>
              </a:defRPr>
            </a:lvl3pPr>
            <a:lvl4pPr lvl="3" rtl="0" algn="ctr">
              <a:spcBef>
                <a:spcPts val="0"/>
              </a:spcBef>
              <a:spcAft>
                <a:spcPts val="0"/>
              </a:spcAft>
              <a:buClr>
                <a:schemeClr val="dk2"/>
              </a:buClr>
              <a:buSzPts val="2400"/>
              <a:buFont typeface="Abril Fatface"/>
              <a:buNone/>
              <a:defRPr sz="2400">
                <a:solidFill>
                  <a:schemeClr val="dk2"/>
                </a:solidFill>
                <a:latin typeface="Abril Fatface"/>
                <a:ea typeface="Abril Fatface"/>
                <a:cs typeface="Abril Fatface"/>
                <a:sym typeface="Abril Fatface"/>
              </a:defRPr>
            </a:lvl4pPr>
            <a:lvl5pPr lvl="4" rtl="0" algn="ctr">
              <a:spcBef>
                <a:spcPts val="0"/>
              </a:spcBef>
              <a:spcAft>
                <a:spcPts val="0"/>
              </a:spcAft>
              <a:buClr>
                <a:schemeClr val="dk2"/>
              </a:buClr>
              <a:buSzPts val="2400"/>
              <a:buFont typeface="Abril Fatface"/>
              <a:buNone/>
              <a:defRPr sz="2400">
                <a:solidFill>
                  <a:schemeClr val="dk2"/>
                </a:solidFill>
                <a:latin typeface="Abril Fatface"/>
                <a:ea typeface="Abril Fatface"/>
                <a:cs typeface="Abril Fatface"/>
                <a:sym typeface="Abril Fatface"/>
              </a:defRPr>
            </a:lvl5pPr>
            <a:lvl6pPr lvl="5" rtl="0" algn="ctr">
              <a:spcBef>
                <a:spcPts val="0"/>
              </a:spcBef>
              <a:spcAft>
                <a:spcPts val="0"/>
              </a:spcAft>
              <a:buClr>
                <a:schemeClr val="dk2"/>
              </a:buClr>
              <a:buSzPts val="2400"/>
              <a:buFont typeface="Abril Fatface"/>
              <a:buNone/>
              <a:defRPr sz="2400">
                <a:solidFill>
                  <a:schemeClr val="dk2"/>
                </a:solidFill>
                <a:latin typeface="Abril Fatface"/>
                <a:ea typeface="Abril Fatface"/>
                <a:cs typeface="Abril Fatface"/>
                <a:sym typeface="Abril Fatface"/>
              </a:defRPr>
            </a:lvl6pPr>
            <a:lvl7pPr lvl="6" rtl="0" algn="ctr">
              <a:spcBef>
                <a:spcPts val="0"/>
              </a:spcBef>
              <a:spcAft>
                <a:spcPts val="0"/>
              </a:spcAft>
              <a:buClr>
                <a:schemeClr val="dk2"/>
              </a:buClr>
              <a:buSzPts val="2400"/>
              <a:buFont typeface="Abril Fatface"/>
              <a:buNone/>
              <a:defRPr sz="2400">
                <a:solidFill>
                  <a:schemeClr val="dk2"/>
                </a:solidFill>
                <a:latin typeface="Abril Fatface"/>
                <a:ea typeface="Abril Fatface"/>
                <a:cs typeface="Abril Fatface"/>
                <a:sym typeface="Abril Fatface"/>
              </a:defRPr>
            </a:lvl7pPr>
            <a:lvl8pPr lvl="7" rtl="0" algn="ctr">
              <a:spcBef>
                <a:spcPts val="0"/>
              </a:spcBef>
              <a:spcAft>
                <a:spcPts val="0"/>
              </a:spcAft>
              <a:buClr>
                <a:schemeClr val="dk2"/>
              </a:buClr>
              <a:buSzPts val="2400"/>
              <a:buFont typeface="Abril Fatface"/>
              <a:buNone/>
              <a:defRPr sz="2400">
                <a:solidFill>
                  <a:schemeClr val="dk2"/>
                </a:solidFill>
                <a:latin typeface="Abril Fatface"/>
                <a:ea typeface="Abril Fatface"/>
                <a:cs typeface="Abril Fatface"/>
                <a:sym typeface="Abril Fatface"/>
              </a:defRPr>
            </a:lvl8pPr>
            <a:lvl9pPr lvl="8" rtl="0" algn="ctr">
              <a:spcBef>
                <a:spcPts val="0"/>
              </a:spcBef>
              <a:spcAft>
                <a:spcPts val="0"/>
              </a:spcAft>
              <a:buClr>
                <a:schemeClr val="dk2"/>
              </a:buClr>
              <a:buSzPts val="2400"/>
              <a:buFont typeface="Abril Fatface"/>
              <a:buNone/>
              <a:defRPr sz="2400">
                <a:solidFill>
                  <a:schemeClr val="dk2"/>
                </a:solidFill>
                <a:latin typeface="Abril Fatface"/>
                <a:ea typeface="Abril Fatface"/>
                <a:cs typeface="Abril Fatface"/>
                <a:sym typeface="Abril Fatface"/>
              </a:defRPr>
            </a:lvl9pPr>
          </a:lstStyle>
          <a:p/>
        </p:txBody>
      </p:sp>
      <p:grpSp>
        <p:nvGrpSpPr>
          <p:cNvPr id="1076" name="Google Shape;1076;p21"/>
          <p:cNvGrpSpPr/>
          <p:nvPr/>
        </p:nvGrpSpPr>
        <p:grpSpPr>
          <a:xfrm rot="10800000">
            <a:off x="-2439891" y="-239053"/>
            <a:ext cx="4050085" cy="3765015"/>
            <a:chOff x="5156359" y="-690341"/>
            <a:chExt cx="4050085" cy="3765015"/>
          </a:xfrm>
        </p:grpSpPr>
        <p:grpSp>
          <p:nvGrpSpPr>
            <p:cNvPr id="1077" name="Google Shape;1077;p21"/>
            <p:cNvGrpSpPr/>
            <p:nvPr/>
          </p:nvGrpSpPr>
          <p:grpSpPr>
            <a:xfrm>
              <a:off x="6330793" y="342209"/>
              <a:ext cx="2260001" cy="2732465"/>
              <a:chOff x="5299025" y="189950"/>
              <a:chExt cx="2868750" cy="3468475"/>
            </a:xfrm>
          </p:grpSpPr>
          <p:cxnSp>
            <p:nvCxnSpPr>
              <p:cNvPr id="1078" name="Google Shape;1078;p21"/>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079" name="Google Shape;1079;p21"/>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21"/>
            <p:cNvGrpSpPr/>
            <p:nvPr/>
          </p:nvGrpSpPr>
          <p:grpSpPr>
            <a:xfrm rot="5400000">
              <a:off x="6625818" y="-228566"/>
              <a:ext cx="2260001" cy="2732465"/>
              <a:chOff x="5299025" y="189950"/>
              <a:chExt cx="2868750" cy="3468475"/>
            </a:xfrm>
          </p:grpSpPr>
          <p:cxnSp>
            <p:nvCxnSpPr>
              <p:cNvPr id="1084" name="Google Shape;1084;p21"/>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085" name="Google Shape;1085;p21"/>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1"/>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1"/>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1"/>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 name="Google Shape;1089;p21"/>
            <p:cNvGrpSpPr/>
            <p:nvPr/>
          </p:nvGrpSpPr>
          <p:grpSpPr>
            <a:xfrm rot="5400000">
              <a:off x="5330099" y="847192"/>
              <a:ext cx="1662154" cy="2009634"/>
              <a:chOff x="5299025" y="189950"/>
              <a:chExt cx="2868750" cy="3468475"/>
            </a:xfrm>
          </p:grpSpPr>
          <p:cxnSp>
            <p:nvCxnSpPr>
              <p:cNvPr id="1090" name="Google Shape;1090;p21"/>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091" name="Google Shape;1091;p21"/>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1"/>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1"/>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1"/>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21"/>
            <p:cNvGrpSpPr/>
            <p:nvPr/>
          </p:nvGrpSpPr>
          <p:grpSpPr>
            <a:xfrm>
              <a:off x="6946443" y="-690341"/>
              <a:ext cx="2260001" cy="2732465"/>
              <a:chOff x="5299025" y="189950"/>
              <a:chExt cx="2868750" cy="3468475"/>
            </a:xfrm>
          </p:grpSpPr>
          <p:cxnSp>
            <p:nvCxnSpPr>
              <p:cNvPr id="1096" name="Google Shape;1096;p21"/>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097" name="Google Shape;1097;p21"/>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1"/>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1"/>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1"/>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01" name="Google Shape;1101;p21"/>
          <p:cNvSpPr txBox="1"/>
          <p:nvPr>
            <p:ph idx="3" type="subTitle"/>
          </p:nvPr>
        </p:nvSpPr>
        <p:spPr>
          <a:xfrm>
            <a:off x="5578625" y="2659825"/>
            <a:ext cx="2593200" cy="104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102" name="Google Shape;1102;p21"/>
          <p:cNvSpPr txBox="1"/>
          <p:nvPr>
            <p:ph idx="4" type="subTitle"/>
          </p:nvPr>
        </p:nvSpPr>
        <p:spPr>
          <a:xfrm>
            <a:off x="5578625" y="2028000"/>
            <a:ext cx="2593200" cy="631800"/>
          </a:xfrm>
          <a:prstGeom prst="rect">
            <a:avLst/>
          </a:prstGeom>
        </p:spPr>
        <p:txBody>
          <a:bodyPr anchorCtr="0" anchor="b" bIns="0" lIns="91425" spcFirstLastPara="1" rIns="91425" wrap="square" tIns="91425">
            <a:noAutofit/>
          </a:bodyPr>
          <a:lstStyle>
            <a:lvl1pPr lvl="0" rtl="0" algn="ctr">
              <a:spcBef>
                <a:spcPts val="0"/>
              </a:spcBef>
              <a:spcAft>
                <a:spcPts val="0"/>
              </a:spcAft>
              <a:buClr>
                <a:srgbClr val="FFFFFF"/>
              </a:buClr>
              <a:buSzPts val="2400"/>
              <a:buFont typeface="Abril Fatface"/>
              <a:buNone/>
              <a:defRPr sz="2400">
                <a:solidFill>
                  <a:srgbClr val="FFFFFF"/>
                </a:solidFill>
                <a:latin typeface="Abril Fatface"/>
                <a:ea typeface="Abril Fatface"/>
                <a:cs typeface="Abril Fatface"/>
                <a:sym typeface="Abril Fatface"/>
              </a:defRPr>
            </a:lvl1pPr>
            <a:lvl2pPr lvl="1" rtl="0" algn="ctr">
              <a:spcBef>
                <a:spcPts val="0"/>
              </a:spcBef>
              <a:spcAft>
                <a:spcPts val="0"/>
              </a:spcAft>
              <a:buClr>
                <a:schemeClr val="dk2"/>
              </a:buClr>
              <a:buSzPts val="2400"/>
              <a:buFont typeface="Abril Fatface"/>
              <a:buNone/>
              <a:defRPr sz="2400">
                <a:solidFill>
                  <a:schemeClr val="dk2"/>
                </a:solidFill>
                <a:latin typeface="Abril Fatface"/>
                <a:ea typeface="Abril Fatface"/>
                <a:cs typeface="Abril Fatface"/>
                <a:sym typeface="Abril Fatface"/>
              </a:defRPr>
            </a:lvl2pPr>
            <a:lvl3pPr lvl="2" rtl="0" algn="ctr">
              <a:spcBef>
                <a:spcPts val="0"/>
              </a:spcBef>
              <a:spcAft>
                <a:spcPts val="0"/>
              </a:spcAft>
              <a:buClr>
                <a:schemeClr val="dk2"/>
              </a:buClr>
              <a:buSzPts val="2400"/>
              <a:buFont typeface="Abril Fatface"/>
              <a:buNone/>
              <a:defRPr sz="2400">
                <a:solidFill>
                  <a:schemeClr val="dk2"/>
                </a:solidFill>
                <a:latin typeface="Abril Fatface"/>
                <a:ea typeface="Abril Fatface"/>
                <a:cs typeface="Abril Fatface"/>
                <a:sym typeface="Abril Fatface"/>
              </a:defRPr>
            </a:lvl3pPr>
            <a:lvl4pPr lvl="3" rtl="0" algn="ctr">
              <a:spcBef>
                <a:spcPts val="0"/>
              </a:spcBef>
              <a:spcAft>
                <a:spcPts val="0"/>
              </a:spcAft>
              <a:buClr>
                <a:schemeClr val="dk2"/>
              </a:buClr>
              <a:buSzPts val="2400"/>
              <a:buFont typeface="Abril Fatface"/>
              <a:buNone/>
              <a:defRPr sz="2400">
                <a:solidFill>
                  <a:schemeClr val="dk2"/>
                </a:solidFill>
                <a:latin typeface="Abril Fatface"/>
                <a:ea typeface="Abril Fatface"/>
                <a:cs typeface="Abril Fatface"/>
                <a:sym typeface="Abril Fatface"/>
              </a:defRPr>
            </a:lvl4pPr>
            <a:lvl5pPr lvl="4" rtl="0" algn="ctr">
              <a:spcBef>
                <a:spcPts val="0"/>
              </a:spcBef>
              <a:spcAft>
                <a:spcPts val="0"/>
              </a:spcAft>
              <a:buClr>
                <a:schemeClr val="dk2"/>
              </a:buClr>
              <a:buSzPts val="2400"/>
              <a:buFont typeface="Abril Fatface"/>
              <a:buNone/>
              <a:defRPr sz="2400">
                <a:solidFill>
                  <a:schemeClr val="dk2"/>
                </a:solidFill>
                <a:latin typeface="Abril Fatface"/>
                <a:ea typeface="Abril Fatface"/>
                <a:cs typeface="Abril Fatface"/>
                <a:sym typeface="Abril Fatface"/>
              </a:defRPr>
            </a:lvl5pPr>
            <a:lvl6pPr lvl="5" rtl="0" algn="ctr">
              <a:spcBef>
                <a:spcPts val="0"/>
              </a:spcBef>
              <a:spcAft>
                <a:spcPts val="0"/>
              </a:spcAft>
              <a:buClr>
                <a:schemeClr val="dk2"/>
              </a:buClr>
              <a:buSzPts val="2400"/>
              <a:buFont typeface="Abril Fatface"/>
              <a:buNone/>
              <a:defRPr sz="2400">
                <a:solidFill>
                  <a:schemeClr val="dk2"/>
                </a:solidFill>
                <a:latin typeface="Abril Fatface"/>
                <a:ea typeface="Abril Fatface"/>
                <a:cs typeface="Abril Fatface"/>
                <a:sym typeface="Abril Fatface"/>
              </a:defRPr>
            </a:lvl6pPr>
            <a:lvl7pPr lvl="6" rtl="0" algn="ctr">
              <a:spcBef>
                <a:spcPts val="0"/>
              </a:spcBef>
              <a:spcAft>
                <a:spcPts val="0"/>
              </a:spcAft>
              <a:buClr>
                <a:schemeClr val="dk2"/>
              </a:buClr>
              <a:buSzPts val="2400"/>
              <a:buFont typeface="Abril Fatface"/>
              <a:buNone/>
              <a:defRPr sz="2400">
                <a:solidFill>
                  <a:schemeClr val="dk2"/>
                </a:solidFill>
                <a:latin typeface="Abril Fatface"/>
                <a:ea typeface="Abril Fatface"/>
                <a:cs typeface="Abril Fatface"/>
                <a:sym typeface="Abril Fatface"/>
              </a:defRPr>
            </a:lvl7pPr>
            <a:lvl8pPr lvl="7" rtl="0" algn="ctr">
              <a:spcBef>
                <a:spcPts val="0"/>
              </a:spcBef>
              <a:spcAft>
                <a:spcPts val="0"/>
              </a:spcAft>
              <a:buClr>
                <a:schemeClr val="dk2"/>
              </a:buClr>
              <a:buSzPts val="2400"/>
              <a:buFont typeface="Abril Fatface"/>
              <a:buNone/>
              <a:defRPr sz="2400">
                <a:solidFill>
                  <a:schemeClr val="dk2"/>
                </a:solidFill>
                <a:latin typeface="Abril Fatface"/>
                <a:ea typeface="Abril Fatface"/>
                <a:cs typeface="Abril Fatface"/>
                <a:sym typeface="Abril Fatface"/>
              </a:defRPr>
            </a:lvl8pPr>
            <a:lvl9pPr lvl="8" rtl="0" algn="ctr">
              <a:spcBef>
                <a:spcPts val="0"/>
              </a:spcBef>
              <a:spcAft>
                <a:spcPts val="0"/>
              </a:spcAft>
              <a:buClr>
                <a:schemeClr val="dk2"/>
              </a:buClr>
              <a:buSzPts val="2400"/>
              <a:buFont typeface="Abril Fatface"/>
              <a:buNone/>
              <a:defRPr sz="2400">
                <a:solidFill>
                  <a:schemeClr val="dk2"/>
                </a:solidFill>
                <a:latin typeface="Abril Fatface"/>
                <a:ea typeface="Abril Fatface"/>
                <a:cs typeface="Abril Fatface"/>
                <a:sym typeface="Abril Fatfac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s 2">
  <p:cSld name="BLANK_1_1_5_1">
    <p:spTree>
      <p:nvGrpSpPr>
        <p:cNvPr id="1103" name="Shape 1103"/>
        <p:cNvGrpSpPr/>
        <p:nvPr/>
      </p:nvGrpSpPr>
      <p:grpSpPr>
        <a:xfrm>
          <a:off x="0" y="0"/>
          <a:ext cx="0" cy="0"/>
          <a:chOff x="0" y="0"/>
          <a:chExt cx="0" cy="0"/>
        </a:xfrm>
      </p:grpSpPr>
      <p:grpSp>
        <p:nvGrpSpPr>
          <p:cNvPr id="1104" name="Google Shape;1104;p22"/>
          <p:cNvGrpSpPr/>
          <p:nvPr/>
        </p:nvGrpSpPr>
        <p:grpSpPr>
          <a:xfrm rot="10800000">
            <a:off x="-2439891" y="-239053"/>
            <a:ext cx="4050085" cy="3765015"/>
            <a:chOff x="5156359" y="-690341"/>
            <a:chExt cx="4050085" cy="3765015"/>
          </a:xfrm>
        </p:grpSpPr>
        <p:grpSp>
          <p:nvGrpSpPr>
            <p:cNvPr id="1105" name="Google Shape;1105;p22"/>
            <p:cNvGrpSpPr/>
            <p:nvPr/>
          </p:nvGrpSpPr>
          <p:grpSpPr>
            <a:xfrm>
              <a:off x="6330793" y="342209"/>
              <a:ext cx="2260001" cy="2732465"/>
              <a:chOff x="5299025" y="189950"/>
              <a:chExt cx="2868750" cy="3468475"/>
            </a:xfrm>
          </p:grpSpPr>
          <p:cxnSp>
            <p:nvCxnSpPr>
              <p:cNvPr id="1106" name="Google Shape;1106;p22"/>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107" name="Google Shape;1107;p22"/>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2"/>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2"/>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22"/>
            <p:cNvGrpSpPr/>
            <p:nvPr/>
          </p:nvGrpSpPr>
          <p:grpSpPr>
            <a:xfrm rot="5400000">
              <a:off x="6625818" y="-228566"/>
              <a:ext cx="2260001" cy="2732465"/>
              <a:chOff x="5299025" y="189950"/>
              <a:chExt cx="2868750" cy="3468475"/>
            </a:xfrm>
          </p:grpSpPr>
          <p:cxnSp>
            <p:nvCxnSpPr>
              <p:cNvPr id="1112" name="Google Shape;1112;p22"/>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113" name="Google Shape;1113;p22"/>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2"/>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2"/>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 name="Google Shape;1117;p22"/>
            <p:cNvGrpSpPr/>
            <p:nvPr/>
          </p:nvGrpSpPr>
          <p:grpSpPr>
            <a:xfrm rot="5400000">
              <a:off x="5330099" y="847192"/>
              <a:ext cx="1662154" cy="2009634"/>
              <a:chOff x="5299025" y="189950"/>
              <a:chExt cx="2868750" cy="3468475"/>
            </a:xfrm>
          </p:grpSpPr>
          <p:cxnSp>
            <p:nvCxnSpPr>
              <p:cNvPr id="1118" name="Google Shape;1118;p22"/>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119" name="Google Shape;1119;p22"/>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2"/>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2"/>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 name="Google Shape;1123;p22"/>
            <p:cNvGrpSpPr/>
            <p:nvPr/>
          </p:nvGrpSpPr>
          <p:grpSpPr>
            <a:xfrm>
              <a:off x="6946443" y="-690341"/>
              <a:ext cx="2260001" cy="2732465"/>
              <a:chOff x="5299025" y="189950"/>
              <a:chExt cx="2868750" cy="3468475"/>
            </a:xfrm>
          </p:grpSpPr>
          <p:cxnSp>
            <p:nvCxnSpPr>
              <p:cNvPr id="1124" name="Google Shape;1124;p22"/>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125" name="Google Shape;1125;p22"/>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2"/>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29" name="Google Shape;1129;p22"/>
          <p:cNvGrpSpPr/>
          <p:nvPr/>
        </p:nvGrpSpPr>
        <p:grpSpPr>
          <a:xfrm>
            <a:off x="7585809" y="1591122"/>
            <a:ext cx="4050085" cy="3765015"/>
            <a:chOff x="5156359" y="-690341"/>
            <a:chExt cx="4050085" cy="3765015"/>
          </a:xfrm>
        </p:grpSpPr>
        <p:grpSp>
          <p:nvGrpSpPr>
            <p:cNvPr id="1130" name="Google Shape;1130;p22"/>
            <p:cNvGrpSpPr/>
            <p:nvPr/>
          </p:nvGrpSpPr>
          <p:grpSpPr>
            <a:xfrm>
              <a:off x="6330793" y="342209"/>
              <a:ext cx="2260001" cy="2732465"/>
              <a:chOff x="5299025" y="189950"/>
              <a:chExt cx="2868750" cy="3468475"/>
            </a:xfrm>
          </p:grpSpPr>
          <p:cxnSp>
            <p:nvCxnSpPr>
              <p:cNvPr id="1131" name="Google Shape;1131;p22"/>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132" name="Google Shape;1132;p22"/>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2"/>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2"/>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2"/>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22"/>
            <p:cNvGrpSpPr/>
            <p:nvPr/>
          </p:nvGrpSpPr>
          <p:grpSpPr>
            <a:xfrm rot="5400000">
              <a:off x="6625818" y="-228566"/>
              <a:ext cx="2260001" cy="2732465"/>
              <a:chOff x="5299025" y="189950"/>
              <a:chExt cx="2868750" cy="3468475"/>
            </a:xfrm>
          </p:grpSpPr>
          <p:cxnSp>
            <p:nvCxnSpPr>
              <p:cNvPr id="1137" name="Google Shape;1137;p22"/>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138" name="Google Shape;1138;p22"/>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2"/>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2"/>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2"/>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22"/>
            <p:cNvGrpSpPr/>
            <p:nvPr/>
          </p:nvGrpSpPr>
          <p:grpSpPr>
            <a:xfrm rot="5400000">
              <a:off x="5330099" y="847192"/>
              <a:ext cx="1662154" cy="2009634"/>
              <a:chOff x="5299025" y="189950"/>
              <a:chExt cx="2868750" cy="3468475"/>
            </a:xfrm>
          </p:grpSpPr>
          <p:cxnSp>
            <p:nvCxnSpPr>
              <p:cNvPr id="1143" name="Google Shape;1143;p22"/>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144" name="Google Shape;1144;p22"/>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2"/>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2"/>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2"/>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 name="Google Shape;1148;p22"/>
            <p:cNvGrpSpPr/>
            <p:nvPr/>
          </p:nvGrpSpPr>
          <p:grpSpPr>
            <a:xfrm>
              <a:off x="6946443" y="-690341"/>
              <a:ext cx="2260001" cy="2732465"/>
              <a:chOff x="5299025" y="189950"/>
              <a:chExt cx="2868750" cy="3468475"/>
            </a:xfrm>
          </p:grpSpPr>
          <p:cxnSp>
            <p:nvCxnSpPr>
              <p:cNvPr id="1149" name="Google Shape;1149;p22"/>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150" name="Google Shape;1150;p22"/>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2"/>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2"/>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2"/>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54" name="Google Shape;1154;p22"/>
          <p:cNvSpPr txBox="1"/>
          <p:nvPr>
            <p:ph idx="1" type="subTitle"/>
          </p:nvPr>
        </p:nvSpPr>
        <p:spPr>
          <a:xfrm>
            <a:off x="5491725" y="1333250"/>
            <a:ext cx="2615100" cy="103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155" name="Google Shape;1155;p22"/>
          <p:cNvSpPr txBox="1"/>
          <p:nvPr>
            <p:ph idx="2" type="subTitle"/>
          </p:nvPr>
        </p:nvSpPr>
        <p:spPr>
          <a:xfrm>
            <a:off x="925375" y="1640750"/>
            <a:ext cx="1845300" cy="4230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dk2"/>
              </a:buClr>
              <a:buSzPts val="3000"/>
              <a:buFont typeface="Abril Fatface"/>
              <a:buNone/>
              <a:defRPr sz="3000">
                <a:solidFill>
                  <a:schemeClr val="lt2"/>
                </a:solidFill>
                <a:latin typeface="Abril Fatface"/>
                <a:ea typeface="Abril Fatface"/>
                <a:cs typeface="Abril Fatface"/>
                <a:sym typeface="Abril Fatface"/>
              </a:defRPr>
            </a:lvl1pPr>
            <a:lvl2pPr lvl="1" rtl="0" algn="ctr">
              <a:spcBef>
                <a:spcPts val="0"/>
              </a:spcBef>
              <a:spcAft>
                <a:spcPts val="0"/>
              </a:spcAft>
              <a:buClr>
                <a:schemeClr val="dk2"/>
              </a:buClr>
              <a:buSzPts val="3000"/>
              <a:buFont typeface="Abril Fatface"/>
              <a:buNone/>
              <a:defRPr b="1" sz="3000">
                <a:solidFill>
                  <a:schemeClr val="dk2"/>
                </a:solidFill>
                <a:latin typeface="Abril Fatface"/>
                <a:ea typeface="Abril Fatface"/>
                <a:cs typeface="Abril Fatface"/>
                <a:sym typeface="Abril Fatface"/>
              </a:defRPr>
            </a:lvl2pPr>
            <a:lvl3pPr lvl="2" rtl="0" algn="ctr">
              <a:spcBef>
                <a:spcPts val="0"/>
              </a:spcBef>
              <a:spcAft>
                <a:spcPts val="0"/>
              </a:spcAft>
              <a:buClr>
                <a:schemeClr val="dk2"/>
              </a:buClr>
              <a:buSzPts val="3000"/>
              <a:buFont typeface="Abril Fatface"/>
              <a:buNone/>
              <a:defRPr b="1" sz="3000">
                <a:solidFill>
                  <a:schemeClr val="dk2"/>
                </a:solidFill>
                <a:latin typeface="Abril Fatface"/>
                <a:ea typeface="Abril Fatface"/>
                <a:cs typeface="Abril Fatface"/>
                <a:sym typeface="Abril Fatface"/>
              </a:defRPr>
            </a:lvl3pPr>
            <a:lvl4pPr lvl="3" rtl="0" algn="ctr">
              <a:spcBef>
                <a:spcPts val="0"/>
              </a:spcBef>
              <a:spcAft>
                <a:spcPts val="0"/>
              </a:spcAft>
              <a:buClr>
                <a:schemeClr val="dk2"/>
              </a:buClr>
              <a:buSzPts val="3000"/>
              <a:buFont typeface="Abril Fatface"/>
              <a:buNone/>
              <a:defRPr b="1" sz="3000">
                <a:solidFill>
                  <a:schemeClr val="dk2"/>
                </a:solidFill>
                <a:latin typeface="Abril Fatface"/>
                <a:ea typeface="Abril Fatface"/>
                <a:cs typeface="Abril Fatface"/>
                <a:sym typeface="Abril Fatface"/>
              </a:defRPr>
            </a:lvl4pPr>
            <a:lvl5pPr lvl="4" rtl="0" algn="ctr">
              <a:spcBef>
                <a:spcPts val="0"/>
              </a:spcBef>
              <a:spcAft>
                <a:spcPts val="0"/>
              </a:spcAft>
              <a:buClr>
                <a:schemeClr val="dk2"/>
              </a:buClr>
              <a:buSzPts val="3000"/>
              <a:buFont typeface="Abril Fatface"/>
              <a:buNone/>
              <a:defRPr b="1" sz="3000">
                <a:solidFill>
                  <a:schemeClr val="dk2"/>
                </a:solidFill>
                <a:latin typeface="Abril Fatface"/>
                <a:ea typeface="Abril Fatface"/>
                <a:cs typeface="Abril Fatface"/>
                <a:sym typeface="Abril Fatface"/>
              </a:defRPr>
            </a:lvl5pPr>
            <a:lvl6pPr lvl="5" rtl="0" algn="ctr">
              <a:spcBef>
                <a:spcPts val="0"/>
              </a:spcBef>
              <a:spcAft>
                <a:spcPts val="0"/>
              </a:spcAft>
              <a:buClr>
                <a:schemeClr val="dk2"/>
              </a:buClr>
              <a:buSzPts val="3000"/>
              <a:buFont typeface="Abril Fatface"/>
              <a:buNone/>
              <a:defRPr b="1" sz="3000">
                <a:solidFill>
                  <a:schemeClr val="dk2"/>
                </a:solidFill>
                <a:latin typeface="Abril Fatface"/>
                <a:ea typeface="Abril Fatface"/>
                <a:cs typeface="Abril Fatface"/>
                <a:sym typeface="Abril Fatface"/>
              </a:defRPr>
            </a:lvl6pPr>
            <a:lvl7pPr lvl="6" rtl="0" algn="ctr">
              <a:spcBef>
                <a:spcPts val="0"/>
              </a:spcBef>
              <a:spcAft>
                <a:spcPts val="0"/>
              </a:spcAft>
              <a:buClr>
                <a:schemeClr val="dk2"/>
              </a:buClr>
              <a:buSzPts val="3000"/>
              <a:buFont typeface="Abril Fatface"/>
              <a:buNone/>
              <a:defRPr b="1" sz="3000">
                <a:solidFill>
                  <a:schemeClr val="dk2"/>
                </a:solidFill>
                <a:latin typeface="Abril Fatface"/>
                <a:ea typeface="Abril Fatface"/>
                <a:cs typeface="Abril Fatface"/>
                <a:sym typeface="Abril Fatface"/>
              </a:defRPr>
            </a:lvl7pPr>
            <a:lvl8pPr lvl="7" rtl="0" algn="ctr">
              <a:spcBef>
                <a:spcPts val="0"/>
              </a:spcBef>
              <a:spcAft>
                <a:spcPts val="0"/>
              </a:spcAft>
              <a:buClr>
                <a:schemeClr val="dk2"/>
              </a:buClr>
              <a:buSzPts val="3000"/>
              <a:buFont typeface="Abril Fatface"/>
              <a:buNone/>
              <a:defRPr b="1" sz="3000">
                <a:solidFill>
                  <a:schemeClr val="dk2"/>
                </a:solidFill>
                <a:latin typeface="Abril Fatface"/>
                <a:ea typeface="Abril Fatface"/>
                <a:cs typeface="Abril Fatface"/>
                <a:sym typeface="Abril Fatface"/>
              </a:defRPr>
            </a:lvl8pPr>
            <a:lvl9pPr lvl="8" rtl="0" algn="ctr">
              <a:spcBef>
                <a:spcPts val="0"/>
              </a:spcBef>
              <a:spcAft>
                <a:spcPts val="0"/>
              </a:spcAft>
              <a:buClr>
                <a:schemeClr val="dk2"/>
              </a:buClr>
              <a:buSzPts val="3000"/>
              <a:buFont typeface="Abril Fatface"/>
              <a:buNone/>
              <a:defRPr b="1" sz="3000">
                <a:solidFill>
                  <a:schemeClr val="dk2"/>
                </a:solidFill>
                <a:latin typeface="Abril Fatface"/>
                <a:ea typeface="Abril Fatface"/>
                <a:cs typeface="Abril Fatface"/>
                <a:sym typeface="Abril Fatface"/>
              </a:defRPr>
            </a:lvl9pPr>
          </a:lstStyle>
          <a:p/>
        </p:txBody>
      </p:sp>
      <p:sp>
        <p:nvSpPr>
          <p:cNvPr id="1156" name="Google Shape;1156;p22"/>
          <p:cNvSpPr txBox="1"/>
          <p:nvPr>
            <p:ph idx="3" type="subTitle"/>
          </p:nvPr>
        </p:nvSpPr>
        <p:spPr>
          <a:xfrm>
            <a:off x="5491725" y="3003075"/>
            <a:ext cx="2612100" cy="109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157" name="Google Shape;1157;p22"/>
          <p:cNvSpPr txBox="1"/>
          <p:nvPr>
            <p:ph idx="4" type="subTitle"/>
          </p:nvPr>
        </p:nvSpPr>
        <p:spPr>
          <a:xfrm>
            <a:off x="925375" y="3371475"/>
            <a:ext cx="1845300" cy="356700"/>
          </a:xfrm>
          <a:prstGeom prst="rect">
            <a:avLst/>
          </a:prstGeom>
        </p:spPr>
        <p:txBody>
          <a:bodyPr anchorCtr="0" anchor="b" bIns="0" lIns="91425" spcFirstLastPara="1" rIns="91425" wrap="square" tIns="91425">
            <a:noAutofit/>
          </a:bodyPr>
          <a:lstStyle>
            <a:lvl1pPr lvl="0" rtl="0" algn="ctr">
              <a:spcBef>
                <a:spcPts val="0"/>
              </a:spcBef>
              <a:spcAft>
                <a:spcPts val="0"/>
              </a:spcAft>
              <a:buClr>
                <a:srgbClr val="FFFFFF"/>
              </a:buClr>
              <a:buSzPts val="3000"/>
              <a:buFont typeface="Abril Fatface"/>
              <a:buNone/>
              <a:defRPr sz="3000">
                <a:solidFill>
                  <a:schemeClr val="lt2"/>
                </a:solidFill>
                <a:latin typeface="Abril Fatface"/>
                <a:ea typeface="Abril Fatface"/>
                <a:cs typeface="Abril Fatface"/>
                <a:sym typeface="Abril Fatface"/>
              </a:defRPr>
            </a:lvl1pPr>
            <a:lvl2pPr lvl="1" rtl="0" algn="ctr">
              <a:spcBef>
                <a:spcPts val="0"/>
              </a:spcBef>
              <a:spcAft>
                <a:spcPts val="0"/>
              </a:spcAft>
              <a:buClr>
                <a:schemeClr val="dk2"/>
              </a:buClr>
              <a:buSzPts val="3000"/>
              <a:buFont typeface="Abril Fatface"/>
              <a:buNone/>
              <a:defRPr b="1" sz="3000">
                <a:solidFill>
                  <a:schemeClr val="dk2"/>
                </a:solidFill>
                <a:latin typeface="Abril Fatface"/>
                <a:ea typeface="Abril Fatface"/>
                <a:cs typeface="Abril Fatface"/>
                <a:sym typeface="Abril Fatface"/>
              </a:defRPr>
            </a:lvl2pPr>
            <a:lvl3pPr lvl="2" rtl="0" algn="ctr">
              <a:spcBef>
                <a:spcPts val="0"/>
              </a:spcBef>
              <a:spcAft>
                <a:spcPts val="0"/>
              </a:spcAft>
              <a:buClr>
                <a:schemeClr val="dk2"/>
              </a:buClr>
              <a:buSzPts val="3000"/>
              <a:buFont typeface="Abril Fatface"/>
              <a:buNone/>
              <a:defRPr b="1" sz="3000">
                <a:solidFill>
                  <a:schemeClr val="dk2"/>
                </a:solidFill>
                <a:latin typeface="Abril Fatface"/>
                <a:ea typeface="Abril Fatface"/>
                <a:cs typeface="Abril Fatface"/>
                <a:sym typeface="Abril Fatface"/>
              </a:defRPr>
            </a:lvl3pPr>
            <a:lvl4pPr lvl="3" rtl="0" algn="ctr">
              <a:spcBef>
                <a:spcPts val="0"/>
              </a:spcBef>
              <a:spcAft>
                <a:spcPts val="0"/>
              </a:spcAft>
              <a:buClr>
                <a:schemeClr val="dk2"/>
              </a:buClr>
              <a:buSzPts val="3000"/>
              <a:buFont typeface="Abril Fatface"/>
              <a:buNone/>
              <a:defRPr b="1" sz="3000">
                <a:solidFill>
                  <a:schemeClr val="dk2"/>
                </a:solidFill>
                <a:latin typeface="Abril Fatface"/>
                <a:ea typeface="Abril Fatface"/>
                <a:cs typeface="Abril Fatface"/>
                <a:sym typeface="Abril Fatface"/>
              </a:defRPr>
            </a:lvl4pPr>
            <a:lvl5pPr lvl="4" rtl="0" algn="ctr">
              <a:spcBef>
                <a:spcPts val="0"/>
              </a:spcBef>
              <a:spcAft>
                <a:spcPts val="0"/>
              </a:spcAft>
              <a:buClr>
                <a:schemeClr val="dk2"/>
              </a:buClr>
              <a:buSzPts val="3000"/>
              <a:buFont typeface="Abril Fatface"/>
              <a:buNone/>
              <a:defRPr b="1" sz="3000">
                <a:solidFill>
                  <a:schemeClr val="dk2"/>
                </a:solidFill>
                <a:latin typeface="Abril Fatface"/>
                <a:ea typeface="Abril Fatface"/>
                <a:cs typeface="Abril Fatface"/>
                <a:sym typeface="Abril Fatface"/>
              </a:defRPr>
            </a:lvl5pPr>
            <a:lvl6pPr lvl="5" rtl="0" algn="ctr">
              <a:spcBef>
                <a:spcPts val="0"/>
              </a:spcBef>
              <a:spcAft>
                <a:spcPts val="0"/>
              </a:spcAft>
              <a:buClr>
                <a:schemeClr val="dk2"/>
              </a:buClr>
              <a:buSzPts val="3000"/>
              <a:buFont typeface="Abril Fatface"/>
              <a:buNone/>
              <a:defRPr b="1" sz="3000">
                <a:solidFill>
                  <a:schemeClr val="dk2"/>
                </a:solidFill>
                <a:latin typeface="Abril Fatface"/>
                <a:ea typeface="Abril Fatface"/>
                <a:cs typeface="Abril Fatface"/>
                <a:sym typeface="Abril Fatface"/>
              </a:defRPr>
            </a:lvl6pPr>
            <a:lvl7pPr lvl="6" rtl="0" algn="ctr">
              <a:spcBef>
                <a:spcPts val="0"/>
              </a:spcBef>
              <a:spcAft>
                <a:spcPts val="0"/>
              </a:spcAft>
              <a:buClr>
                <a:schemeClr val="dk2"/>
              </a:buClr>
              <a:buSzPts val="3000"/>
              <a:buFont typeface="Abril Fatface"/>
              <a:buNone/>
              <a:defRPr b="1" sz="3000">
                <a:solidFill>
                  <a:schemeClr val="dk2"/>
                </a:solidFill>
                <a:latin typeface="Abril Fatface"/>
                <a:ea typeface="Abril Fatface"/>
                <a:cs typeface="Abril Fatface"/>
                <a:sym typeface="Abril Fatface"/>
              </a:defRPr>
            </a:lvl7pPr>
            <a:lvl8pPr lvl="7" rtl="0" algn="ctr">
              <a:spcBef>
                <a:spcPts val="0"/>
              </a:spcBef>
              <a:spcAft>
                <a:spcPts val="0"/>
              </a:spcAft>
              <a:buClr>
                <a:schemeClr val="dk2"/>
              </a:buClr>
              <a:buSzPts val="3000"/>
              <a:buFont typeface="Abril Fatface"/>
              <a:buNone/>
              <a:defRPr b="1" sz="3000">
                <a:solidFill>
                  <a:schemeClr val="dk2"/>
                </a:solidFill>
                <a:latin typeface="Abril Fatface"/>
                <a:ea typeface="Abril Fatface"/>
                <a:cs typeface="Abril Fatface"/>
                <a:sym typeface="Abril Fatface"/>
              </a:defRPr>
            </a:lvl8pPr>
            <a:lvl9pPr lvl="8" rtl="0" algn="ctr">
              <a:spcBef>
                <a:spcPts val="0"/>
              </a:spcBef>
              <a:spcAft>
                <a:spcPts val="0"/>
              </a:spcAft>
              <a:buClr>
                <a:schemeClr val="dk2"/>
              </a:buClr>
              <a:buSzPts val="3000"/>
              <a:buFont typeface="Abril Fatface"/>
              <a:buNone/>
              <a:defRPr b="1" sz="3000">
                <a:solidFill>
                  <a:schemeClr val="dk2"/>
                </a:solidFill>
                <a:latin typeface="Abril Fatface"/>
                <a:ea typeface="Abril Fatface"/>
                <a:cs typeface="Abril Fatface"/>
                <a:sym typeface="Abril Fatfac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ree columns 1">
  <p:cSld name="BLANK_1_1_4">
    <p:spTree>
      <p:nvGrpSpPr>
        <p:cNvPr id="1158" name="Shape 1158"/>
        <p:cNvGrpSpPr/>
        <p:nvPr/>
      </p:nvGrpSpPr>
      <p:grpSpPr>
        <a:xfrm>
          <a:off x="0" y="0"/>
          <a:ext cx="0" cy="0"/>
          <a:chOff x="0" y="0"/>
          <a:chExt cx="0" cy="0"/>
        </a:xfrm>
      </p:grpSpPr>
      <p:sp>
        <p:nvSpPr>
          <p:cNvPr id="1159" name="Google Shape;1159;p23"/>
          <p:cNvSpPr txBox="1"/>
          <p:nvPr>
            <p:ph idx="1" type="subTitle"/>
          </p:nvPr>
        </p:nvSpPr>
        <p:spPr>
          <a:xfrm>
            <a:off x="721550" y="2900211"/>
            <a:ext cx="2503200" cy="85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Font typeface="Didact Gothic"/>
              <a:buNone/>
              <a:defRPr>
                <a:latin typeface="Didact Gothic"/>
                <a:ea typeface="Didact Gothic"/>
                <a:cs typeface="Didact Gothic"/>
                <a:sym typeface="Didact Gothic"/>
              </a:defRPr>
            </a:lvl2pPr>
            <a:lvl3pPr lvl="2" rtl="0" algn="ctr">
              <a:spcBef>
                <a:spcPts val="0"/>
              </a:spcBef>
              <a:spcAft>
                <a:spcPts val="0"/>
              </a:spcAft>
              <a:buSzPts val="1400"/>
              <a:buFont typeface="Didact Gothic"/>
              <a:buNone/>
              <a:defRPr>
                <a:latin typeface="Didact Gothic"/>
                <a:ea typeface="Didact Gothic"/>
                <a:cs typeface="Didact Gothic"/>
                <a:sym typeface="Didact Gothic"/>
              </a:defRPr>
            </a:lvl3pPr>
            <a:lvl4pPr lvl="3" rtl="0" algn="ctr">
              <a:spcBef>
                <a:spcPts val="0"/>
              </a:spcBef>
              <a:spcAft>
                <a:spcPts val="0"/>
              </a:spcAft>
              <a:buSzPts val="1400"/>
              <a:buFont typeface="Didact Gothic"/>
              <a:buNone/>
              <a:defRPr>
                <a:latin typeface="Didact Gothic"/>
                <a:ea typeface="Didact Gothic"/>
                <a:cs typeface="Didact Gothic"/>
                <a:sym typeface="Didact Gothic"/>
              </a:defRPr>
            </a:lvl4pPr>
            <a:lvl5pPr lvl="4" rtl="0" algn="ctr">
              <a:spcBef>
                <a:spcPts val="0"/>
              </a:spcBef>
              <a:spcAft>
                <a:spcPts val="0"/>
              </a:spcAft>
              <a:buSzPts val="1400"/>
              <a:buFont typeface="Didact Gothic"/>
              <a:buNone/>
              <a:defRPr>
                <a:latin typeface="Didact Gothic"/>
                <a:ea typeface="Didact Gothic"/>
                <a:cs typeface="Didact Gothic"/>
                <a:sym typeface="Didact Gothic"/>
              </a:defRPr>
            </a:lvl5pPr>
            <a:lvl6pPr lvl="5" rtl="0" algn="ctr">
              <a:spcBef>
                <a:spcPts val="0"/>
              </a:spcBef>
              <a:spcAft>
                <a:spcPts val="0"/>
              </a:spcAft>
              <a:buSzPts val="1400"/>
              <a:buFont typeface="Didact Gothic"/>
              <a:buNone/>
              <a:defRPr>
                <a:latin typeface="Didact Gothic"/>
                <a:ea typeface="Didact Gothic"/>
                <a:cs typeface="Didact Gothic"/>
                <a:sym typeface="Didact Gothic"/>
              </a:defRPr>
            </a:lvl6pPr>
            <a:lvl7pPr lvl="6" rtl="0" algn="ctr">
              <a:spcBef>
                <a:spcPts val="0"/>
              </a:spcBef>
              <a:spcAft>
                <a:spcPts val="0"/>
              </a:spcAft>
              <a:buSzPts val="1400"/>
              <a:buFont typeface="Didact Gothic"/>
              <a:buNone/>
              <a:defRPr>
                <a:latin typeface="Didact Gothic"/>
                <a:ea typeface="Didact Gothic"/>
                <a:cs typeface="Didact Gothic"/>
                <a:sym typeface="Didact Gothic"/>
              </a:defRPr>
            </a:lvl7pPr>
            <a:lvl8pPr lvl="7" rtl="0" algn="ctr">
              <a:spcBef>
                <a:spcPts val="0"/>
              </a:spcBef>
              <a:spcAft>
                <a:spcPts val="0"/>
              </a:spcAft>
              <a:buSzPts val="1400"/>
              <a:buFont typeface="Didact Gothic"/>
              <a:buNone/>
              <a:defRPr>
                <a:latin typeface="Didact Gothic"/>
                <a:ea typeface="Didact Gothic"/>
                <a:cs typeface="Didact Gothic"/>
                <a:sym typeface="Didact Gothic"/>
              </a:defRPr>
            </a:lvl8pPr>
            <a:lvl9pPr lvl="8" rtl="0" algn="ctr">
              <a:spcBef>
                <a:spcPts val="0"/>
              </a:spcBef>
              <a:spcAft>
                <a:spcPts val="0"/>
              </a:spcAft>
              <a:buSzPts val="1400"/>
              <a:buFont typeface="Didact Gothic"/>
              <a:buNone/>
              <a:defRPr>
                <a:latin typeface="Didact Gothic"/>
                <a:ea typeface="Didact Gothic"/>
                <a:cs typeface="Didact Gothic"/>
                <a:sym typeface="Didact Gothic"/>
              </a:defRPr>
            </a:lvl9pPr>
          </a:lstStyle>
          <a:p/>
        </p:txBody>
      </p:sp>
      <p:sp>
        <p:nvSpPr>
          <p:cNvPr id="1160" name="Google Shape;1160;p23"/>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1" name="Google Shape;1161;p23"/>
          <p:cNvSpPr txBox="1"/>
          <p:nvPr>
            <p:ph idx="2" type="subTitle"/>
          </p:nvPr>
        </p:nvSpPr>
        <p:spPr>
          <a:xfrm>
            <a:off x="3320455" y="2900198"/>
            <a:ext cx="2503200" cy="85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Font typeface="Didact Gothic"/>
              <a:buNone/>
              <a:defRPr>
                <a:latin typeface="Didact Gothic"/>
                <a:ea typeface="Didact Gothic"/>
                <a:cs typeface="Didact Gothic"/>
                <a:sym typeface="Didact Gothic"/>
              </a:defRPr>
            </a:lvl2pPr>
            <a:lvl3pPr lvl="2" rtl="0" algn="ctr">
              <a:spcBef>
                <a:spcPts val="0"/>
              </a:spcBef>
              <a:spcAft>
                <a:spcPts val="0"/>
              </a:spcAft>
              <a:buSzPts val="1400"/>
              <a:buFont typeface="Didact Gothic"/>
              <a:buNone/>
              <a:defRPr>
                <a:latin typeface="Didact Gothic"/>
                <a:ea typeface="Didact Gothic"/>
                <a:cs typeface="Didact Gothic"/>
                <a:sym typeface="Didact Gothic"/>
              </a:defRPr>
            </a:lvl3pPr>
            <a:lvl4pPr lvl="3" rtl="0" algn="ctr">
              <a:spcBef>
                <a:spcPts val="0"/>
              </a:spcBef>
              <a:spcAft>
                <a:spcPts val="0"/>
              </a:spcAft>
              <a:buSzPts val="1400"/>
              <a:buFont typeface="Didact Gothic"/>
              <a:buNone/>
              <a:defRPr>
                <a:latin typeface="Didact Gothic"/>
                <a:ea typeface="Didact Gothic"/>
                <a:cs typeface="Didact Gothic"/>
                <a:sym typeface="Didact Gothic"/>
              </a:defRPr>
            </a:lvl4pPr>
            <a:lvl5pPr lvl="4" rtl="0" algn="ctr">
              <a:spcBef>
                <a:spcPts val="0"/>
              </a:spcBef>
              <a:spcAft>
                <a:spcPts val="0"/>
              </a:spcAft>
              <a:buSzPts val="1400"/>
              <a:buFont typeface="Didact Gothic"/>
              <a:buNone/>
              <a:defRPr>
                <a:latin typeface="Didact Gothic"/>
                <a:ea typeface="Didact Gothic"/>
                <a:cs typeface="Didact Gothic"/>
                <a:sym typeface="Didact Gothic"/>
              </a:defRPr>
            </a:lvl5pPr>
            <a:lvl6pPr lvl="5" rtl="0" algn="ctr">
              <a:spcBef>
                <a:spcPts val="0"/>
              </a:spcBef>
              <a:spcAft>
                <a:spcPts val="0"/>
              </a:spcAft>
              <a:buSzPts val="1400"/>
              <a:buFont typeface="Didact Gothic"/>
              <a:buNone/>
              <a:defRPr>
                <a:latin typeface="Didact Gothic"/>
                <a:ea typeface="Didact Gothic"/>
                <a:cs typeface="Didact Gothic"/>
                <a:sym typeface="Didact Gothic"/>
              </a:defRPr>
            </a:lvl6pPr>
            <a:lvl7pPr lvl="6" rtl="0" algn="ctr">
              <a:spcBef>
                <a:spcPts val="0"/>
              </a:spcBef>
              <a:spcAft>
                <a:spcPts val="0"/>
              </a:spcAft>
              <a:buSzPts val="1400"/>
              <a:buFont typeface="Didact Gothic"/>
              <a:buNone/>
              <a:defRPr>
                <a:latin typeface="Didact Gothic"/>
                <a:ea typeface="Didact Gothic"/>
                <a:cs typeface="Didact Gothic"/>
                <a:sym typeface="Didact Gothic"/>
              </a:defRPr>
            </a:lvl7pPr>
            <a:lvl8pPr lvl="7" rtl="0" algn="ctr">
              <a:spcBef>
                <a:spcPts val="0"/>
              </a:spcBef>
              <a:spcAft>
                <a:spcPts val="0"/>
              </a:spcAft>
              <a:buSzPts val="1400"/>
              <a:buFont typeface="Didact Gothic"/>
              <a:buNone/>
              <a:defRPr>
                <a:latin typeface="Didact Gothic"/>
                <a:ea typeface="Didact Gothic"/>
                <a:cs typeface="Didact Gothic"/>
                <a:sym typeface="Didact Gothic"/>
              </a:defRPr>
            </a:lvl8pPr>
            <a:lvl9pPr lvl="8" rtl="0" algn="ctr">
              <a:spcBef>
                <a:spcPts val="0"/>
              </a:spcBef>
              <a:spcAft>
                <a:spcPts val="0"/>
              </a:spcAft>
              <a:buSzPts val="1400"/>
              <a:buFont typeface="Didact Gothic"/>
              <a:buNone/>
              <a:defRPr>
                <a:latin typeface="Didact Gothic"/>
                <a:ea typeface="Didact Gothic"/>
                <a:cs typeface="Didact Gothic"/>
                <a:sym typeface="Didact Gothic"/>
              </a:defRPr>
            </a:lvl9pPr>
          </a:lstStyle>
          <a:p/>
        </p:txBody>
      </p:sp>
      <p:sp>
        <p:nvSpPr>
          <p:cNvPr id="1162" name="Google Shape;1162;p23"/>
          <p:cNvSpPr txBox="1"/>
          <p:nvPr>
            <p:ph idx="3" type="subTitle"/>
          </p:nvPr>
        </p:nvSpPr>
        <p:spPr>
          <a:xfrm>
            <a:off x="721554" y="2580880"/>
            <a:ext cx="2503200" cy="3192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sp>
        <p:nvSpPr>
          <p:cNvPr id="1163" name="Google Shape;1163;p23"/>
          <p:cNvSpPr txBox="1"/>
          <p:nvPr>
            <p:ph idx="4" type="subTitle"/>
          </p:nvPr>
        </p:nvSpPr>
        <p:spPr>
          <a:xfrm>
            <a:off x="3320456" y="2580875"/>
            <a:ext cx="2503200" cy="3192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sp>
        <p:nvSpPr>
          <p:cNvPr id="1164" name="Google Shape;1164;p23"/>
          <p:cNvSpPr txBox="1"/>
          <p:nvPr>
            <p:ph idx="5" type="subTitle"/>
          </p:nvPr>
        </p:nvSpPr>
        <p:spPr>
          <a:xfrm>
            <a:off x="5919371" y="2900198"/>
            <a:ext cx="2503200" cy="85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Font typeface="Didact Gothic"/>
              <a:buNone/>
              <a:defRPr>
                <a:latin typeface="Didact Gothic"/>
                <a:ea typeface="Didact Gothic"/>
                <a:cs typeface="Didact Gothic"/>
                <a:sym typeface="Didact Gothic"/>
              </a:defRPr>
            </a:lvl2pPr>
            <a:lvl3pPr lvl="2" rtl="0" algn="ctr">
              <a:spcBef>
                <a:spcPts val="0"/>
              </a:spcBef>
              <a:spcAft>
                <a:spcPts val="0"/>
              </a:spcAft>
              <a:buSzPts val="1400"/>
              <a:buFont typeface="Didact Gothic"/>
              <a:buNone/>
              <a:defRPr>
                <a:latin typeface="Didact Gothic"/>
                <a:ea typeface="Didact Gothic"/>
                <a:cs typeface="Didact Gothic"/>
                <a:sym typeface="Didact Gothic"/>
              </a:defRPr>
            </a:lvl3pPr>
            <a:lvl4pPr lvl="3" rtl="0" algn="ctr">
              <a:spcBef>
                <a:spcPts val="0"/>
              </a:spcBef>
              <a:spcAft>
                <a:spcPts val="0"/>
              </a:spcAft>
              <a:buSzPts val="1400"/>
              <a:buFont typeface="Didact Gothic"/>
              <a:buNone/>
              <a:defRPr>
                <a:latin typeface="Didact Gothic"/>
                <a:ea typeface="Didact Gothic"/>
                <a:cs typeface="Didact Gothic"/>
                <a:sym typeface="Didact Gothic"/>
              </a:defRPr>
            </a:lvl4pPr>
            <a:lvl5pPr lvl="4" rtl="0" algn="ctr">
              <a:spcBef>
                <a:spcPts val="0"/>
              </a:spcBef>
              <a:spcAft>
                <a:spcPts val="0"/>
              </a:spcAft>
              <a:buSzPts val="1400"/>
              <a:buFont typeface="Didact Gothic"/>
              <a:buNone/>
              <a:defRPr>
                <a:latin typeface="Didact Gothic"/>
                <a:ea typeface="Didact Gothic"/>
                <a:cs typeface="Didact Gothic"/>
                <a:sym typeface="Didact Gothic"/>
              </a:defRPr>
            </a:lvl5pPr>
            <a:lvl6pPr lvl="5" rtl="0" algn="ctr">
              <a:spcBef>
                <a:spcPts val="0"/>
              </a:spcBef>
              <a:spcAft>
                <a:spcPts val="0"/>
              </a:spcAft>
              <a:buSzPts val="1400"/>
              <a:buFont typeface="Didact Gothic"/>
              <a:buNone/>
              <a:defRPr>
                <a:latin typeface="Didact Gothic"/>
                <a:ea typeface="Didact Gothic"/>
                <a:cs typeface="Didact Gothic"/>
                <a:sym typeface="Didact Gothic"/>
              </a:defRPr>
            </a:lvl6pPr>
            <a:lvl7pPr lvl="6" rtl="0" algn="ctr">
              <a:spcBef>
                <a:spcPts val="0"/>
              </a:spcBef>
              <a:spcAft>
                <a:spcPts val="0"/>
              </a:spcAft>
              <a:buSzPts val="1400"/>
              <a:buFont typeface="Didact Gothic"/>
              <a:buNone/>
              <a:defRPr>
                <a:latin typeface="Didact Gothic"/>
                <a:ea typeface="Didact Gothic"/>
                <a:cs typeface="Didact Gothic"/>
                <a:sym typeface="Didact Gothic"/>
              </a:defRPr>
            </a:lvl7pPr>
            <a:lvl8pPr lvl="7" rtl="0" algn="ctr">
              <a:spcBef>
                <a:spcPts val="0"/>
              </a:spcBef>
              <a:spcAft>
                <a:spcPts val="0"/>
              </a:spcAft>
              <a:buSzPts val="1400"/>
              <a:buFont typeface="Didact Gothic"/>
              <a:buNone/>
              <a:defRPr>
                <a:latin typeface="Didact Gothic"/>
                <a:ea typeface="Didact Gothic"/>
                <a:cs typeface="Didact Gothic"/>
                <a:sym typeface="Didact Gothic"/>
              </a:defRPr>
            </a:lvl8pPr>
            <a:lvl9pPr lvl="8" rtl="0" algn="ctr">
              <a:spcBef>
                <a:spcPts val="0"/>
              </a:spcBef>
              <a:spcAft>
                <a:spcPts val="0"/>
              </a:spcAft>
              <a:buSzPts val="1400"/>
              <a:buFont typeface="Didact Gothic"/>
              <a:buNone/>
              <a:defRPr>
                <a:latin typeface="Didact Gothic"/>
                <a:ea typeface="Didact Gothic"/>
                <a:cs typeface="Didact Gothic"/>
                <a:sym typeface="Didact Gothic"/>
              </a:defRPr>
            </a:lvl9pPr>
          </a:lstStyle>
          <a:p/>
        </p:txBody>
      </p:sp>
      <p:sp>
        <p:nvSpPr>
          <p:cNvPr id="1165" name="Google Shape;1165;p23"/>
          <p:cNvSpPr txBox="1"/>
          <p:nvPr>
            <p:ph idx="6" type="subTitle"/>
          </p:nvPr>
        </p:nvSpPr>
        <p:spPr>
          <a:xfrm>
            <a:off x="5919368" y="2580875"/>
            <a:ext cx="2503200" cy="3192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grpSp>
        <p:nvGrpSpPr>
          <p:cNvPr id="1166" name="Google Shape;1166;p23"/>
          <p:cNvGrpSpPr/>
          <p:nvPr/>
        </p:nvGrpSpPr>
        <p:grpSpPr>
          <a:xfrm rot="5400000">
            <a:off x="-1743191" y="3028222"/>
            <a:ext cx="4050085" cy="3765015"/>
            <a:chOff x="5156359" y="-690341"/>
            <a:chExt cx="4050085" cy="3765015"/>
          </a:xfrm>
        </p:grpSpPr>
        <p:grpSp>
          <p:nvGrpSpPr>
            <p:cNvPr id="1167" name="Google Shape;1167;p23"/>
            <p:cNvGrpSpPr/>
            <p:nvPr/>
          </p:nvGrpSpPr>
          <p:grpSpPr>
            <a:xfrm>
              <a:off x="6330793" y="342209"/>
              <a:ext cx="2260001" cy="2732465"/>
              <a:chOff x="5299025" y="189950"/>
              <a:chExt cx="2868750" cy="3468475"/>
            </a:xfrm>
          </p:grpSpPr>
          <p:cxnSp>
            <p:nvCxnSpPr>
              <p:cNvPr id="1168" name="Google Shape;1168;p23"/>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169" name="Google Shape;1169;p23"/>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3"/>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3"/>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23"/>
            <p:cNvGrpSpPr/>
            <p:nvPr/>
          </p:nvGrpSpPr>
          <p:grpSpPr>
            <a:xfrm rot="5400000">
              <a:off x="6625818" y="-228566"/>
              <a:ext cx="2260001" cy="2732465"/>
              <a:chOff x="5299025" y="189950"/>
              <a:chExt cx="2868750" cy="3468475"/>
            </a:xfrm>
          </p:grpSpPr>
          <p:cxnSp>
            <p:nvCxnSpPr>
              <p:cNvPr id="1174" name="Google Shape;1174;p23"/>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175" name="Google Shape;1175;p23"/>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3"/>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23"/>
            <p:cNvGrpSpPr/>
            <p:nvPr/>
          </p:nvGrpSpPr>
          <p:grpSpPr>
            <a:xfrm>
              <a:off x="6946443" y="-690341"/>
              <a:ext cx="2260001" cy="2732465"/>
              <a:chOff x="5299025" y="189950"/>
              <a:chExt cx="2868750" cy="3468475"/>
            </a:xfrm>
          </p:grpSpPr>
          <p:cxnSp>
            <p:nvCxnSpPr>
              <p:cNvPr id="1180" name="Google Shape;1180;p23"/>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181" name="Google Shape;1181;p23"/>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3"/>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3"/>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23"/>
            <p:cNvGrpSpPr/>
            <p:nvPr/>
          </p:nvGrpSpPr>
          <p:grpSpPr>
            <a:xfrm rot="5400000">
              <a:off x="5330099" y="847192"/>
              <a:ext cx="1662154" cy="2009634"/>
              <a:chOff x="5299025" y="189950"/>
              <a:chExt cx="2868750" cy="3468475"/>
            </a:xfrm>
          </p:grpSpPr>
          <p:sp>
            <p:nvSpPr>
              <p:cNvPr id="1186" name="Google Shape;1186;p23"/>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3"/>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3"/>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3"/>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0" name="Google Shape;1190;p23"/>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ree columns 2">
  <p:cSld name="BLANK_1_1_3">
    <p:spTree>
      <p:nvGrpSpPr>
        <p:cNvPr id="1191" name="Shape 1191"/>
        <p:cNvGrpSpPr/>
        <p:nvPr/>
      </p:nvGrpSpPr>
      <p:grpSpPr>
        <a:xfrm>
          <a:off x="0" y="0"/>
          <a:ext cx="0" cy="0"/>
          <a:chOff x="0" y="0"/>
          <a:chExt cx="0" cy="0"/>
        </a:xfrm>
      </p:grpSpPr>
      <p:sp>
        <p:nvSpPr>
          <p:cNvPr id="1192" name="Google Shape;1192;p24"/>
          <p:cNvSpPr txBox="1"/>
          <p:nvPr>
            <p:ph idx="1" type="subTitle"/>
          </p:nvPr>
        </p:nvSpPr>
        <p:spPr>
          <a:xfrm>
            <a:off x="1229175" y="3347450"/>
            <a:ext cx="2193300" cy="80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193" name="Google Shape;1193;p24"/>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94" name="Google Shape;1194;p24"/>
          <p:cNvSpPr txBox="1"/>
          <p:nvPr>
            <p:ph idx="2" type="subTitle"/>
          </p:nvPr>
        </p:nvSpPr>
        <p:spPr>
          <a:xfrm>
            <a:off x="3444274" y="3347450"/>
            <a:ext cx="2193300" cy="80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195" name="Google Shape;1195;p24"/>
          <p:cNvSpPr txBox="1"/>
          <p:nvPr>
            <p:ph idx="3" type="subTitle"/>
          </p:nvPr>
        </p:nvSpPr>
        <p:spPr>
          <a:xfrm>
            <a:off x="1229181" y="3028125"/>
            <a:ext cx="2193300" cy="3192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sp>
        <p:nvSpPr>
          <p:cNvPr id="1196" name="Google Shape;1196;p24"/>
          <p:cNvSpPr txBox="1"/>
          <p:nvPr>
            <p:ph idx="4" type="subTitle"/>
          </p:nvPr>
        </p:nvSpPr>
        <p:spPr>
          <a:xfrm>
            <a:off x="3444278" y="3028125"/>
            <a:ext cx="2193300" cy="3192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sp>
        <p:nvSpPr>
          <p:cNvPr id="1197" name="Google Shape;1197;p24"/>
          <p:cNvSpPr txBox="1"/>
          <p:nvPr>
            <p:ph idx="5" type="subTitle"/>
          </p:nvPr>
        </p:nvSpPr>
        <p:spPr>
          <a:xfrm>
            <a:off x="5721523" y="3347450"/>
            <a:ext cx="2193300" cy="80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gn="ctr">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198" name="Google Shape;1198;p24"/>
          <p:cNvSpPr txBox="1"/>
          <p:nvPr>
            <p:ph idx="6" type="subTitle"/>
          </p:nvPr>
        </p:nvSpPr>
        <p:spPr>
          <a:xfrm>
            <a:off x="5721525" y="3028125"/>
            <a:ext cx="2193300" cy="3192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grpSp>
        <p:nvGrpSpPr>
          <p:cNvPr id="1199" name="Google Shape;1199;p24"/>
          <p:cNvGrpSpPr/>
          <p:nvPr/>
        </p:nvGrpSpPr>
        <p:grpSpPr>
          <a:xfrm rot="-5400000">
            <a:off x="6228577" y="-1219768"/>
            <a:ext cx="3021768" cy="2809077"/>
            <a:chOff x="5156359" y="-690341"/>
            <a:chExt cx="4050085" cy="3765015"/>
          </a:xfrm>
        </p:grpSpPr>
        <p:grpSp>
          <p:nvGrpSpPr>
            <p:cNvPr id="1200" name="Google Shape;1200;p24"/>
            <p:cNvGrpSpPr/>
            <p:nvPr/>
          </p:nvGrpSpPr>
          <p:grpSpPr>
            <a:xfrm>
              <a:off x="6330793" y="342209"/>
              <a:ext cx="2260001" cy="2732465"/>
              <a:chOff x="5299025" y="189950"/>
              <a:chExt cx="2868750" cy="3468475"/>
            </a:xfrm>
          </p:grpSpPr>
          <p:cxnSp>
            <p:nvCxnSpPr>
              <p:cNvPr id="1201" name="Google Shape;1201;p24"/>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202" name="Google Shape;1202;p24"/>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24"/>
            <p:cNvGrpSpPr/>
            <p:nvPr/>
          </p:nvGrpSpPr>
          <p:grpSpPr>
            <a:xfrm rot="5400000">
              <a:off x="6625818" y="-228566"/>
              <a:ext cx="2260001" cy="2732465"/>
              <a:chOff x="5299025" y="189950"/>
              <a:chExt cx="2868750" cy="3468475"/>
            </a:xfrm>
          </p:grpSpPr>
          <p:cxnSp>
            <p:nvCxnSpPr>
              <p:cNvPr id="1207" name="Google Shape;1207;p24"/>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208" name="Google Shape;1208;p24"/>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4"/>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 name="Google Shape;1212;p24"/>
            <p:cNvGrpSpPr/>
            <p:nvPr/>
          </p:nvGrpSpPr>
          <p:grpSpPr>
            <a:xfrm rot="5400000">
              <a:off x="5330099" y="847192"/>
              <a:ext cx="1662154" cy="2009634"/>
              <a:chOff x="5299025" y="189950"/>
              <a:chExt cx="2868750" cy="3468475"/>
            </a:xfrm>
          </p:grpSpPr>
          <p:cxnSp>
            <p:nvCxnSpPr>
              <p:cNvPr id="1213" name="Google Shape;1213;p24"/>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214" name="Google Shape;1214;p24"/>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24"/>
            <p:cNvGrpSpPr/>
            <p:nvPr/>
          </p:nvGrpSpPr>
          <p:grpSpPr>
            <a:xfrm>
              <a:off x="6946443" y="-690341"/>
              <a:ext cx="2260001" cy="2732465"/>
              <a:chOff x="5299025" y="189950"/>
              <a:chExt cx="2868750" cy="3468475"/>
            </a:xfrm>
          </p:grpSpPr>
          <p:cxnSp>
            <p:nvCxnSpPr>
              <p:cNvPr id="1219" name="Google Shape;1219;p24"/>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220" name="Google Shape;1220;p24"/>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4"/>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4"/>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4" name="Google Shape;1224;p24"/>
          <p:cNvGrpSpPr/>
          <p:nvPr/>
        </p:nvGrpSpPr>
        <p:grpSpPr>
          <a:xfrm rot="5400000">
            <a:off x="-1305041" y="3635397"/>
            <a:ext cx="4050085" cy="3765015"/>
            <a:chOff x="5156359" y="-690341"/>
            <a:chExt cx="4050085" cy="3765015"/>
          </a:xfrm>
        </p:grpSpPr>
        <p:grpSp>
          <p:nvGrpSpPr>
            <p:cNvPr id="1225" name="Google Shape;1225;p24"/>
            <p:cNvGrpSpPr/>
            <p:nvPr/>
          </p:nvGrpSpPr>
          <p:grpSpPr>
            <a:xfrm>
              <a:off x="6330793" y="342209"/>
              <a:ext cx="2260001" cy="2732465"/>
              <a:chOff x="5299025" y="189950"/>
              <a:chExt cx="2868750" cy="3468475"/>
            </a:xfrm>
          </p:grpSpPr>
          <p:cxnSp>
            <p:nvCxnSpPr>
              <p:cNvPr id="1226" name="Google Shape;1226;p24"/>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227" name="Google Shape;1227;p24"/>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4"/>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4"/>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4"/>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24"/>
            <p:cNvGrpSpPr/>
            <p:nvPr/>
          </p:nvGrpSpPr>
          <p:grpSpPr>
            <a:xfrm rot="5400000">
              <a:off x="6625818" y="-228566"/>
              <a:ext cx="2260001" cy="2732465"/>
              <a:chOff x="5299025" y="189950"/>
              <a:chExt cx="2868750" cy="3468475"/>
            </a:xfrm>
          </p:grpSpPr>
          <p:cxnSp>
            <p:nvCxnSpPr>
              <p:cNvPr id="1232" name="Google Shape;1232;p24"/>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233" name="Google Shape;1233;p24"/>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4"/>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4"/>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4"/>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24"/>
            <p:cNvGrpSpPr/>
            <p:nvPr/>
          </p:nvGrpSpPr>
          <p:grpSpPr>
            <a:xfrm>
              <a:off x="6946443" y="-690341"/>
              <a:ext cx="2260001" cy="2732465"/>
              <a:chOff x="5299025" y="189950"/>
              <a:chExt cx="2868750" cy="3468475"/>
            </a:xfrm>
          </p:grpSpPr>
          <p:cxnSp>
            <p:nvCxnSpPr>
              <p:cNvPr id="1238" name="Google Shape;1238;p24"/>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239" name="Google Shape;1239;p24"/>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4"/>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4"/>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4"/>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24"/>
            <p:cNvGrpSpPr/>
            <p:nvPr/>
          </p:nvGrpSpPr>
          <p:grpSpPr>
            <a:xfrm rot="5400000">
              <a:off x="5330099" y="847192"/>
              <a:ext cx="1662154" cy="2009634"/>
              <a:chOff x="5299025" y="189950"/>
              <a:chExt cx="2868750" cy="3468475"/>
            </a:xfrm>
          </p:grpSpPr>
          <p:sp>
            <p:nvSpPr>
              <p:cNvPr id="1244" name="Google Shape;1244;p24"/>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4"/>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4"/>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4"/>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8" name="Google Shape;1248;p24"/>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BLANK_1_1_3_1_1">
    <p:spTree>
      <p:nvGrpSpPr>
        <p:cNvPr id="1249" name="Shape 1249"/>
        <p:cNvGrpSpPr/>
        <p:nvPr/>
      </p:nvGrpSpPr>
      <p:grpSpPr>
        <a:xfrm>
          <a:off x="0" y="0"/>
          <a:ext cx="0" cy="0"/>
          <a:chOff x="0" y="0"/>
          <a:chExt cx="0" cy="0"/>
        </a:xfrm>
      </p:grpSpPr>
      <p:sp>
        <p:nvSpPr>
          <p:cNvPr id="1250" name="Google Shape;1250;p25"/>
          <p:cNvSpPr txBox="1"/>
          <p:nvPr>
            <p:ph idx="1" type="subTitle"/>
          </p:nvPr>
        </p:nvSpPr>
        <p:spPr>
          <a:xfrm>
            <a:off x="1198106" y="3267203"/>
            <a:ext cx="21933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1" name="Google Shape;1251;p25"/>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52" name="Google Shape;1252;p25"/>
          <p:cNvSpPr txBox="1"/>
          <p:nvPr>
            <p:ph idx="2" type="subTitle"/>
          </p:nvPr>
        </p:nvSpPr>
        <p:spPr>
          <a:xfrm>
            <a:off x="1386500" y="2679000"/>
            <a:ext cx="1816500" cy="415500"/>
          </a:xfrm>
          <a:prstGeom prst="rect">
            <a:avLst/>
          </a:prstGeom>
          <a:ln cap="flat" cmpd="sng" w="9525">
            <a:solidFill>
              <a:schemeClr val="lt2"/>
            </a:solidFill>
            <a:prstDash val="solid"/>
            <a:round/>
            <a:headEnd len="sm" w="sm" type="none"/>
            <a:tailEnd len="sm" w="sm" type="none"/>
          </a:ln>
        </p:spPr>
        <p:txBody>
          <a:bodyPr anchorCtr="0" anchor="t" bIns="0" lIns="91425" spcFirstLastPara="1" rIns="91425" wrap="square" tIns="91425">
            <a:noAutofit/>
          </a:bodyPr>
          <a:lstStyle>
            <a:lvl1pPr lvl="0"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sp>
        <p:nvSpPr>
          <p:cNvPr id="1253" name="Google Shape;1253;p25"/>
          <p:cNvSpPr txBox="1"/>
          <p:nvPr>
            <p:ph idx="3" type="subTitle"/>
          </p:nvPr>
        </p:nvSpPr>
        <p:spPr>
          <a:xfrm>
            <a:off x="5752600" y="3267203"/>
            <a:ext cx="21933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4" name="Google Shape;1254;p25"/>
          <p:cNvSpPr txBox="1"/>
          <p:nvPr>
            <p:ph idx="4" type="subTitle"/>
          </p:nvPr>
        </p:nvSpPr>
        <p:spPr>
          <a:xfrm>
            <a:off x="5941000" y="2679000"/>
            <a:ext cx="1816500" cy="415500"/>
          </a:xfrm>
          <a:prstGeom prst="rect">
            <a:avLst/>
          </a:prstGeom>
          <a:ln cap="flat" cmpd="sng" w="9525">
            <a:solidFill>
              <a:schemeClr val="lt2"/>
            </a:solidFill>
            <a:prstDash val="solid"/>
            <a:round/>
            <a:headEnd len="sm" w="sm" type="none"/>
            <a:tailEnd len="sm" w="sm" type="none"/>
          </a:ln>
        </p:spPr>
        <p:txBody>
          <a:bodyPr anchorCtr="0" anchor="t" bIns="0" lIns="91425" spcFirstLastPara="1" rIns="91425" wrap="square" tIns="91425">
            <a:noAutofit/>
          </a:bodyPr>
          <a:lstStyle>
            <a:lvl1pPr lvl="0"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sp>
        <p:nvSpPr>
          <p:cNvPr id="1255" name="Google Shape;1255;p25"/>
          <p:cNvSpPr txBox="1"/>
          <p:nvPr>
            <p:ph idx="5" type="subTitle"/>
          </p:nvPr>
        </p:nvSpPr>
        <p:spPr>
          <a:xfrm>
            <a:off x="3475353" y="3267203"/>
            <a:ext cx="2193300" cy="66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6" name="Google Shape;1256;p25"/>
          <p:cNvSpPr txBox="1"/>
          <p:nvPr>
            <p:ph idx="6" type="subTitle"/>
          </p:nvPr>
        </p:nvSpPr>
        <p:spPr>
          <a:xfrm>
            <a:off x="3663750" y="2679000"/>
            <a:ext cx="1816500" cy="415500"/>
          </a:xfrm>
          <a:prstGeom prst="rect">
            <a:avLst/>
          </a:prstGeom>
          <a:ln cap="flat" cmpd="sng" w="9525">
            <a:solidFill>
              <a:schemeClr val="lt2"/>
            </a:solidFill>
            <a:prstDash val="solid"/>
            <a:round/>
            <a:headEnd len="sm" w="sm" type="none"/>
            <a:tailEnd len="sm" w="sm" type="none"/>
          </a:ln>
        </p:spPr>
        <p:txBody>
          <a:bodyPr anchorCtr="0" anchor="t" bIns="0" lIns="91425" spcFirstLastPara="1" rIns="91425" wrap="square" tIns="91425">
            <a:noAutofit/>
          </a:bodyPr>
          <a:lstStyle>
            <a:lvl1pPr lvl="0"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lgn="ct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grpSp>
        <p:nvGrpSpPr>
          <p:cNvPr id="1257" name="Google Shape;1257;p25"/>
          <p:cNvGrpSpPr/>
          <p:nvPr/>
        </p:nvGrpSpPr>
        <p:grpSpPr>
          <a:xfrm rot="-5400000">
            <a:off x="7413050" y="-456851"/>
            <a:ext cx="1881264" cy="1748849"/>
            <a:chOff x="5156359" y="-690341"/>
            <a:chExt cx="4050085" cy="3765015"/>
          </a:xfrm>
        </p:grpSpPr>
        <p:grpSp>
          <p:nvGrpSpPr>
            <p:cNvPr id="1258" name="Google Shape;1258;p25"/>
            <p:cNvGrpSpPr/>
            <p:nvPr/>
          </p:nvGrpSpPr>
          <p:grpSpPr>
            <a:xfrm>
              <a:off x="6330793" y="342209"/>
              <a:ext cx="2260001" cy="2732465"/>
              <a:chOff x="5299025" y="189950"/>
              <a:chExt cx="2868750" cy="3468475"/>
            </a:xfrm>
          </p:grpSpPr>
          <p:cxnSp>
            <p:nvCxnSpPr>
              <p:cNvPr id="1259" name="Google Shape;1259;p25"/>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260" name="Google Shape;1260;p25"/>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5"/>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5"/>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5"/>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 name="Google Shape;1264;p25"/>
            <p:cNvGrpSpPr/>
            <p:nvPr/>
          </p:nvGrpSpPr>
          <p:grpSpPr>
            <a:xfrm rot="5400000">
              <a:off x="6625818" y="-228566"/>
              <a:ext cx="2260001" cy="2732465"/>
              <a:chOff x="5299025" y="189950"/>
              <a:chExt cx="2868750" cy="3468475"/>
            </a:xfrm>
          </p:grpSpPr>
          <p:cxnSp>
            <p:nvCxnSpPr>
              <p:cNvPr id="1265" name="Google Shape;1265;p25"/>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266" name="Google Shape;1266;p25"/>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5"/>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25"/>
            <p:cNvGrpSpPr/>
            <p:nvPr/>
          </p:nvGrpSpPr>
          <p:grpSpPr>
            <a:xfrm rot="5400000">
              <a:off x="5330099" y="847192"/>
              <a:ext cx="1662154" cy="2009634"/>
              <a:chOff x="5299025" y="189950"/>
              <a:chExt cx="2868750" cy="3468475"/>
            </a:xfrm>
          </p:grpSpPr>
          <p:cxnSp>
            <p:nvCxnSpPr>
              <p:cNvPr id="1271" name="Google Shape;1271;p25"/>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272" name="Google Shape;1272;p25"/>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5"/>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5"/>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25"/>
            <p:cNvGrpSpPr/>
            <p:nvPr/>
          </p:nvGrpSpPr>
          <p:grpSpPr>
            <a:xfrm>
              <a:off x="6946443" y="-690341"/>
              <a:ext cx="2260001" cy="2732465"/>
              <a:chOff x="5299025" y="189950"/>
              <a:chExt cx="2868750" cy="3468475"/>
            </a:xfrm>
          </p:grpSpPr>
          <p:cxnSp>
            <p:nvCxnSpPr>
              <p:cNvPr id="1277" name="Google Shape;1277;p25"/>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278" name="Google Shape;1278;p25"/>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5"/>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5"/>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5"/>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82" name="Google Shape;1282;p25"/>
          <p:cNvGrpSpPr/>
          <p:nvPr/>
        </p:nvGrpSpPr>
        <p:grpSpPr>
          <a:xfrm rot="5400000">
            <a:off x="-1305041" y="3635397"/>
            <a:ext cx="4050085" cy="3765015"/>
            <a:chOff x="5156359" y="-690341"/>
            <a:chExt cx="4050085" cy="3765015"/>
          </a:xfrm>
        </p:grpSpPr>
        <p:grpSp>
          <p:nvGrpSpPr>
            <p:cNvPr id="1283" name="Google Shape;1283;p25"/>
            <p:cNvGrpSpPr/>
            <p:nvPr/>
          </p:nvGrpSpPr>
          <p:grpSpPr>
            <a:xfrm>
              <a:off x="6330793" y="342209"/>
              <a:ext cx="2260001" cy="2732465"/>
              <a:chOff x="5299025" y="189950"/>
              <a:chExt cx="2868750" cy="3468475"/>
            </a:xfrm>
          </p:grpSpPr>
          <p:cxnSp>
            <p:nvCxnSpPr>
              <p:cNvPr id="1284" name="Google Shape;1284;p25"/>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285" name="Google Shape;1285;p25"/>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5"/>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5"/>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25"/>
            <p:cNvGrpSpPr/>
            <p:nvPr/>
          </p:nvGrpSpPr>
          <p:grpSpPr>
            <a:xfrm rot="5400000">
              <a:off x="6625818" y="-228566"/>
              <a:ext cx="2260001" cy="2732465"/>
              <a:chOff x="5299025" y="189950"/>
              <a:chExt cx="2868750" cy="3468475"/>
            </a:xfrm>
          </p:grpSpPr>
          <p:cxnSp>
            <p:nvCxnSpPr>
              <p:cNvPr id="1290" name="Google Shape;1290;p25"/>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291" name="Google Shape;1291;p25"/>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5"/>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5"/>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5"/>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25"/>
            <p:cNvGrpSpPr/>
            <p:nvPr/>
          </p:nvGrpSpPr>
          <p:grpSpPr>
            <a:xfrm>
              <a:off x="6946443" y="-690341"/>
              <a:ext cx="2260001" cy="2732465"/>
              <a:chOff x="5299025" y="189950"/>
              <a:chExt cx="2868750" cy="3468475"/>
            </a:xfrm>
          </p:grpSpPr>
          <p:cxnSp>
            <p:nvCxnSpPr>
              <p:cNvPr id="1296" name="Google Shape;1296;p25"/>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297" name="Google Shape;1297;p25"/>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5"/>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5"/>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5"/>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 name="Google Shape;1301;p25"/>
            <p:cNvGrpSpPr/>
            <p:nvPr/>
          </p:nvGrpSpPr>
          <p:grpSpPr>
            <a:xfrm rot="5400000">
              <a:off x="5330099" y="847192"/>
              <a:ext cx="1662154" cy="2009634"/>
              <a:chOff x="5299025" y="189950"/>
              <a:chExt cx="2868750" cy="3468475"/>
            </a:xfrm>
          </p:grpSpPr>
          <p:sp>
            <p:nvSpPr>
              <p:cNvPr id="1302" name="Google Shape;1302;p25"/>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5"/>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5"/>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5"/>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6" name="Google Shape;1306;p25"/>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BLANK_1_1_1">
    <p:spTree>
      <p:nvGrpSpPr>
        <p:cNvPr id="1307" name="Shape 1307"/>
        <p:cNvGrpSpPr/>
        <p:nvPr/>
      </p:nvGrpSpPr>
      <p:grpSpPr>
        <a:xfrm>
          <a:off x="0" y="0"/>
          <a:ext cx="0" cy="0"/>
          <a:chOff x="0" y="0"/>
          <a:chExt cx="0" cy="0"/>
        </a:xfrm>
      </p:grpSpPr>
      <p:sp>
        <p:nvSpPr>
          <p:cNvPr id="1308" name="Google Shape;1308;p26"/>
          <p:cNvSpPr txBox="1"/>
          <p:nvPr>
            <p:ph idx="1" type="subTitle"/>
          </p:nvPr>
        </p:nvSpPr>
        <p:spPr>
          <a:xfrm>
            <a:off x="720000" y="3205019"/>
            <a:ext cx="1871400" cy="1398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9" name="Google Shape;1309;p26"/>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10" name="Google Shape;1310;p26"/>
          <p:cNvSpPr txBox="1"/>
          <p:nvPr>
            <p:ph idx="2" type="subTitle"/>
          </p:nvPr>
        </p:nvSpPr>
        <p:spPr>
          <a:xfrm>
            <a:off x="2662695" y="3204998"/>
            <a:ext cx="1871400" cy="1398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1" name="Google Shape;1311;p26"/>
          <p:cNvSpPr txBox="1"/>
          <p:nvPr>
            <p:ph idx="3" type="subTitle"/>
          </p:nvPr>
        </p:nvSpPr>
        <p:spPr>
          <a:xfrm>
            <a:off x="722324" y="2885680"/>
            <a:ext cx="1871400" cy="319200"/>
          </a:xfrm>
          <a:prstGeom prst="rect">
            <a:avLst/>
          </a:prstGeom>
        </p:spPr>
        <p:txBody>
          <a:bodyPr anchorCtr="0" anchor="b" bIns="0" lIns="91425" spcFirstLastPara="1" rIns="91425" wrap="square" tIns="91425">
            <a:noAutofit/>
          </a:bodyPr>
          <a:lstStyle>
            <a:lvl1pPr lvl="0"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sp>
        <p:nvSpPr>
          <p:cNvPr id="1312" name="Google Shape;1312;p26"/>
          <p:cNvSpPr txBox="1"/>
          <p:nvPr>
            <p:ph idx="4" type="subTitle"/>
          </p:nvPr>
        </p:nvSpPr>
        <p:spPr>
          <a:xfrm>
            <a:off x="2665019" y="2885675"/>
            <a:ext cx="1871400" cy="319200"/>
          </a:xfrm>
          <a:prstGeom prst="rect">
            <a:avLst/>
          </a:prstGeom>
        </p:spPr>
        <p:txBody>
          <a:bodyPr anchorCtr="0" anchor="b" bIns="0" lIns="91425" spcFirstLastPara="1" rIns="91425" wrap="square" tIns="91425">
            <a:noAutofit/>
          </a:bodyPr>
          <a:lstStyle>
            <a:lvl1pPr lvl="0"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sp>
        <p:nvSpPr>
          <p:cNvPr id="1313" name="Google Shape;1313;p26"/>
          <p:cNvSpPr txBox="1"/>
          <p:nvPr>
            <p:ph idx="5" type="subTitle"/>
          </p:nvPr>
        </p:nvSpPr>
        <p:spPr>
          <a:xfrm>
            <a:off x="4605398" y="3204998"/>
            <a:ext cx="1871400" cy="1398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4" name="Google Shape;1314;p26"/>
          <p:cNvSpPr txBox="1"/>
          <p:nvPr>
            <p:ph idx="6" type="subTitle"/>
          </p:nvPr>
        </p:nvSpPr>
        <p:spPr>
          <a:xfrm>
            <a:off x="4607723" y="2885675"/>
            <a:ext cx="1871400" cy="319200"/>
          </a:xfrm>
          <a:prstGeom prst="rect">
            <a:avLst/>
          </a:prstGeom>
        </p:spPr>
        <p:txBody>
          <a:bodyPr anchorCtr="0" anchor="b" bIns="0" lIns="91425" spcFirstLastPara="1" rIns="91425" wrap="square" tIns="91425">
            <a:noAutofit/>
          </a:bodyPr>
          <a:lstStyle>
            <a:lvl1pPr lvl="0"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sp>
        <p:nvSpPr>
          <p:cNvPr id="1315" name="Google Shape;1315;p26"/>
          <p:cNvSpPr txBox="1"/>
          <p:nvPr>
            <p:ph idx="7" type="subTitle"/>
          </p:nvPr>
        </p:nvSpPr>
        <p:spPr>
          <a:xfrm>
            <a:off x="6550413" y="3204998"/>
            <a:ext cx="1871400" cy="1398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6" name="Google Shape;1316;p26"/>
          <p:cNvSpPr txBox="1"/>
          <p:nvPr>
            <p:ph idx="8" type="subTitle"/>
          </p:nvPr>
        </p:nvSpPr>
        <p:spPr>
          <a:xfrm>
            <a:off x="6552738" y="2885675"/>
            <a:ext cx="1871400" cy="319200"/>
          </a:xfrm>
          <a:prstGeom prst="rect">
            <a:avLst/>
          </a:prstGeom>
        </p:spPr>
        <p:txBody>
          <a:bodyPr anchorCtr="0" anchor="b" bIns="0" lIns="91425" spcFirstLastPara="1" rIns="91425" wrap="square" tIns="91425">
            <a:noAutofit/>
          </a:bodyPr>
          <a:lstStyle>
            <a:lvl1pPr lvl="0"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grpSp>
        <p:nvGrpSpPr>
          <p:cNvPr id="1317" name="Google Shape;1317;p26"/>
          <p:cNvGrpSpPr/>
          <p:nvPr/>
        </p:nvGrpSpPr>
        <p:grpSpPr>
          <a:xfrm rot="-5400000">
            <a:off x="6228577" y="-1219768"/>
            <a:ext cx="3021768" cy="2809077"/>
            <a:chOff x="5156359" y="-690341"/>
            <a:chExt cx="4050085" cy="3765015"/>
          </a:xfrm>
        </p:grpSpPr>
        <p:grpSp>
          <p:nvGrpSpPr>
            <p:cNvPr id="1318" name="Google Shape;1318;p26"/>
            <p:cNvGrpSpPr/>
            <p:nvPr/>
          </p:nvGrpSpPr>
          <p:grpSpPr>
            <a:xfrm>
              <a:off x="6330793" y="342209"/>
              <a:ext cx="2260001" cy="2732465"/>
              <a:chOff x="5299025" y="189950"/>
              <a:chExt cx="2868750" cy="3468475"/>
            </a:xfrm>
          </p:grpSpPr>
          <p:cxnSp>
            <p:nvCxnSpPr>
              <p:cNvPr id="1319" name="Google Shape;1319;p2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320" name="Google Shape;1320;p2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4" name="Google Shape;1324;p26"/>
            <p:cNvGrpSpPr/>
            <p:nvPr/>
          </p:nvGrpSpPr>
          <p:grpSpPr>
            <a:xfrm rot="5400000">
              <a:off x="6625818" y="-228566"/>
              <a:ext cx="2260001" cy="2732465"/>
              <a:chOff x="5299025" y="189950"/>
              <a:chExt cx="2868750" cy="3468475"/>
            </a:xfrm>
          </p:grpSpPr>
          <p:cxnSp>
            <p:nvCxnSpPr>
              <p:cNvPr id="1325" name="Google Shape;1325;p2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326" name="Google Shape;1326;p2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26"/>
            <p:cNvGrpSpPr/>
            <p:nvPr/>
          </p:nvGrpSpPr>
          <p:grpSpPr>
            <a:xfrm rot="5400000">
              <a:off x="5330099" y="847192"/>
              <a:ext cx="1662154" cy="2009634"/>
              <a:chOff x="5299025" y="189950"/>
              <a:chExt cx="2868750" cy="3468475"/>
            </a:xfrm>
          </p:grpSpPr>
          <p:cxnSp>
            <p:nvCxnSpPr>
              <p:cNvPr id="1331" name="Google Shape;1331;p2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332" name="Google Shape;1332;p2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26"/>
            <p:cNvGrpSpPr/>
            <p:nvPr/>
          </p:nvGrpSpPr>
          <p:grpSpPr>
            <a:xfrm>
              <a:off x="6946443" y="-690341"/>
              <a:ext cx="2260001" cy="2732465"/>
              <a:chOff x="5299025" y="189950"/>
              <a:chExt cx="2868750" cy="3468475"/>
            </a:xfrm>
          </p:grpSpPr>
          <p:cxnSp>
            <p:nvCxnSpPr>
              <p:cNvPr id="1337" name="Google Shape;1337;p2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338" name="Google Shape;1338;p2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42" name="Google Shape;1342;p26"/>
          <p:cNvGrpSpPr/>
          <p:nvPr/>
        </p:nvGrpSpPr>
        <p:grpSpPr>
          <a:xfrm rot="5400000">
            <a:off x="-1305041" y="3635397"/>
            <a:ext cx="4050085" cy="3765015"/>
            <a:chOff x="5156359" y="-690341"/>
            <a:chExt cx="4050085" cy="3765015"/>
          </a:xfrm>
        </p:grpSpPr>
        <p:grpSp>
          <p:nvGrpSpPr>
            <p:cNvPr id="1343" name="Google Shape;1343;p26"/>
            <p:cNvGrpSpPr/>
            <p:nvPr/>
          </p:nvGrpSpPr>
          <p:grpSpPr>
            <a:xfrm>
              <a:off x="6330793" y="342209"/>
              <a:ext cx="2260001" cy="2732465"/>
              <a:chOff x="5299025" y="189950"/>
              <a:chExt cx="2868750" cy="3468475"/>
            </a:xfrm>
          </p:grpSpPr>
          <p:cxnSp>
            <p:nvCxnSpPr>
              <p:cNvPr id="1344" name="Google Shape;1344;p2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345" name="Google Shape;1345;p2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26"/>
            <p:cNvGrpSpPr/>
            <p:nvPr/>
          </p:nvGrpSpPr>
          <p:grpSpPr>
            <a:xfrm rot="5400000">
              <a:off x="6625818" y="-228566"/>
              <a:ext cx="2260001" cy="2732465"/>
              <a:chOff x="5299025" y="189950"/>
              <a:chExt cx="2868750" cy="3468475"/>
            </a:xfrm>
          </p:grpSpPr>
          <p:cxnSp>
            <p:nvCxnSpPr>
              <p:cNvPr id="1350" name="Google Shape;1350;p2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351" name="Google Shape;1351;p2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6"/>
            <p:cNvGrpSpPr/>
            <p:nvPr/>
          </p:nvGrpSpPr>
          <p:grpSpPr>
            <a:xfrm>
              <a:off x="6946443" y="-690341"/>
              <a:ext cx="2260001" cy="2732465"/>
              <a:chOff x="5299025" y="189950"/>
              <a:chExt cx="2868750" cy="3468475"/>
            </a:xfrm>
          </p:grpSpPr>
          <p:cxnSp>
            <p:nvCxnSpPr>
              <p:cNvPr id="1356" name="Google Shape;1356;p2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357" name="Google Shape;1357;p2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26"/>
            <p:cNvGrpSpPr/>
            <p:nvPr/>
          </p:nvGrpSpPr>
          <p:grpSpPr>
            <a:xfrm rot="5400000">
              <a:off x="5330099" y="847192"/>
              <a:ext cx="1662154" cy="2009634"/>
              <a:chOff x="5299025" y="189950"/>
              <a:chExt cx="2868750" cy="3468475"/>
            </a:xfrm>
          </p:grpSpPr>
          <p:sp>
            <p:nvSpPr>
              <p:cNvPr id="1362" name="Google Shape;1362;p2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6" name="Google Shape;1366;p2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BLANK_1_1_1_1">
    <p:spTree>
      <p:nvGrpSpPr>
        <p:cNvPr id="1367" name="Shape 1367"/>
        <p:cNvGrpSpPr/>
        <p:nvPr/>
      </p:nvGrpSpPr>
      <p:grpSpPr>
        <a:xfrm>
          <a:off x="0" y="0"/>
          <a:ext cx="0" cy="0"/>
          <a:chOff x="0" y="0"/>
          <a:chExt cx="0" cy="0"/>
        </a:xfrm>
      </p:grpSpPr>
      <p:sp>
        <p:nvSpPr>
          <p:cNvPr id="1368" name="Google Shape;1368;p27"/>
          <p:cNvSpPr txBox="1"/>
          <p:nvPr>
            <p:ph idx="1" type="subTitle"/>
          </p:nvPr>
        </p:nvSpPr>
        <p:spPr>
          <a:xfrm>
            <a:off x="721500" y="3434400"/>
            <a:ext cx="2103600" cy="559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69" name="Google Shape;1369;p27"/>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70" name="Google Shape;1370;p27"/>
          <p:cNvSpPr txBox="1"/>
          <p:nvPr>
            <p:ph idx="2" type="subTitle"/>
          </p:nvPr>
        </p:nvSpPr>
        <p:spPr>
          <a:xfrm>
            <a:off x="3320246" y="3434400"/>
            <a:ext cx="2103000" cy="559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71" name="Google Shape;1371;p27"/>
          <p:cNvSpPr txBox="1"/>
          <p:nvPr>
            <p:ph idx="3" type="subTitle"/>
          </p:nvPr>
        </p:nvSpPr>
        <p:spPr>
          <a:xfrm>
            <a:off x="721498" y="3115080"/>
            <a:ext cx="2103000" cy="319200"/>
          </a:xfrm>
          <a:prstGeom prst="rect">
            <a:avLst/>
          </a:prstGeom>
        </p:spPr>
        <p:txBody>
          <a:bodyPr anchorCtr="0" anchor="b" bIns="0" lIns="91425" spcFirstLastPara="1" rIns="91425" wrap="square" tIns="91425">
            <a:noAutofit/>
          </a:bodyPr>
          <a:lstStyle>
            <a:lvl1pPr lvl="0"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sp>
        <p:nvSpPr>
          <p:cNvPr id="1372" name="Google Shape;1372;p27"/>
          <p:cNvSpPr txBox="1"/>
          <p:nvPr>
            <p:ph idx="4" type="subTitle"/>
          </p:nvPr>
        </p:nvSpPr>
        <p:spPr>
          <a:xfrm>
            <a:off x="3320247" y="3115075"/>
            <a:ext cx="2103000" cy="319200"/>
          </a:xfrm>
          <a:prstGeom prst="rect">
            <a:avLst/>
          </a:prstGeom>
        </p:spPr>
        <p:txBody>
          <a:bodyPr anchorCtr="0" anchor="b" bIns="0" lIns="91425" spcFirstLastPara="1" rIns="91425" wrap="square" tIns="91425">
            <a:noAutofit/>
          </a:bodyPr>
          <a:lstStyle>
            <a:lvl1pPr lvl="0"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sp>
        <p:nvSpPr>
          <p:cNvPr id="1373" name="Google Shape;1373;p27"/>
          <p:cNvSpPr txBox="1"/>
          <p:nvPr>
            <p:ph idx="5" type="subTitle"/>
          </p:nvPr>
        </p:nvSpPr>
        <p:spPr>
          <a:xfrm>
            <a:off x="5919003" y="3434400"/>
            <a:ext cx="2103000" cy="559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74" name="Google Shape;1374;p27"/>
          <p:cNvSpPr txBox="1"/>
          <p:nvPr>
            <p:ph idx="6" type="subTitle"/>
          </p:nvPr>
        </p:nvSpPr>
        <p:spPr>
          <a:xfrm>
            <a:off x="5919006" y="3115075"/>
            <a:ext cx="2103000" cy="319200"/>
          </a:xfrm>
          <a:prstGeom prst="rect">
            <a:avLst/>
          </a:prstGeom>
        </p:spPr>
        <p:txBody>
          <a:bodyPr anchorCtr="0" anchor="b" bIns="0" lIns="91425" spcFirstLastPara="1" rIns="91425" wrap="square" tIns="91425">
            <a:noAutofit/>
          </a:bodyPr>
          <a:lstStyle>
            <a:lvl1pPr lvl="0"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sp>
        <p:nvSpPr>
          <p:cNvPr id="1375" name="Google Shape;1375;p27"/>
          <p:cNvSpPr txBox="1"/>
          <p:nvPr>
            <p:ph idx="7" type="subTitle"/>
          </p:nvPr>
        </p:nvSpPr>
        <p:spPr>
          <a:xfrm>
            <a:off x="721500" y="1987200"/>
            <a:ext cx="2103600" cy="559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76" name="Google Shape;1376;p27"/>
          <p:cNvSpPr txBox="1"/>
          <p:nvPr>
            <p:ph idx="8" type="subTitle"/>
          </p:nvPr>
        </p:nvSpPr>
        <p:spPr>
          <a:xfrm>
            <a:off x="3320246" y="1987200"/>
            <a:ext cx="2103000" cy="559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77" name="Google Shape;1377;p27"/>
          <p:cNvSpPr txBox="1"/>
          <p:nvPr>
            <p:ph idx="9" type="subTitle"/>
          </p:nvPr>
        </p:nvSpPr>
        <p:spPr>
          <a:xfrm>
            <a:off x="721498" y="1667880"/>
            <a:ext cx="2103000" cy="319200"/>
          </a:xfrm>
          <a:prstGeom prst="rect">
            <a:avLst/>
          </a:prstGeom>
        </p:spPr>
        <p:txBody>
          <a:bodyPr anchorCtr="0" anchor="b" bIns="0" lIns="91425" spcFirstLastPara="1" rIns="91425" wrap="square" tIns="91425">
            <a:noAutofit/>
          </a:bodyPr>
          <a:lstStyle>
            <a:lvl1pPr lvl="0"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sp>
        <p:nvSpPr>
          <p:cNvPr id="1378" name="Google Shape;1378;p27"/>
          <p:cNvSpPr txBox="1"/>
          <p:nvPr>
            <p:ph idx="13" type="subTitle"/>
          </p:nvPr>
        </p:nvSpPr>
        <p:spPr>
          <a:xfrm>
            <a:off x="3320247" y="1667875"/>
            <a:ext cx="2103000" cy="319200"/>
          </a:xfrm>
          <a:prstGeom prst="rect">
            <a:avLst/>
          </a:prstGeom>
        </p:spPr>
        <p:txBody>
          <a:bodyPr anchorCtr="0" anchor="b" bIns="0" lIns="91425" spcFirstLastPara="1" rIns="91425" wrap="square" tIns="91425">
            <a:noAutofit/>
          </a:bodyPr>
          <a:lstStyle>
            <a:lvl1pPr lvl="0"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sp>
        <p:nvSpPr>
          <p:cNvPr id="1379" name="Google Shape;1379;p27"/>
          <p:cNvSpPr txBox="1"/>
          <p:nvPr>
            <p:ph idx="14" type="subTitle"/>
          </p:nvPr>
        </p:nvSpPr>
        <p:spPr>
          <a:xfrm>
            <a:off x="5919003" y="1987200"/>
            <a:ext cx="2103000" cy="559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0" name="Google Shape;1380;p27"/>
          <p:cNvSpPr txBox="1"/>
          <p:nvPr>
            <p:ph idx="15" type="subTitle"/>
          </p:nvPr>
        </p:nvSpPr>
        <p:spPr>
          <a:xfrm>
            <a:off x="5919006" y="1667875"/>
            <a:ext cx="2103000" cy="319200"/>
          </a:xfrm>
          <a:prstGeom prst="rect">
            <a:avLst/>
          </a:prstGeom>
        </p:spPr>
        <p:txBody>
          <a:bodyPr anchorCtr="0" anchor="b" bIns="0" lIns="91425" spcFirstLastPara="1" rIns="91425" wrap="square" tIns="91425">
            <a:noAutofit/>
          </a:bodyPr>
          <a:lstStyle>
            <a:lvl1pPr lvl="0"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grpSp>
        <p:nvGrpSpPr>
          <p:cNvPr id="1381" name="Google Shape;1381;p27"/>
          <p:cNvGrpSpPr/>
          <p:nvPr/>
        </p:nvGrpSpPr>
        <p:grpSpPr>
          <a:xfrm rot="-5400000">
            <a:off x="6228577" y="-1219768"/>
            <a:ext cx="3021768" cy="2809077"/>
            <a:chOff x="5156359" y="-690341"/>
            <a:chExt cx="4050085" cy="3765015"/>
          </a:xfrm>
        </p:grpSpPr>
        <p:grpSp>
          <p:nvGrpSpPr>
            <p:cNvPr id="1382" name="Google Shape;1382;p27"/>
            <p:cNvGrpSpPr/>
            <p:nvPr/>
          </p:nvGrpSpPr>
          <p:grpSpPr>
            <a:xfrm>
              <a:off x="6330793" y="342209"/>
              <a:ext cx="2260001" cy="2732465"/>
              <a:chOff x="5299025" y="189950"/>
              <a:chExt cx="2868750" cy="3468475"/>
            </a:xfrm>
          </p:grpSpPr>
          <p:cxnSp>
            <p:nvCxnSpPr>
              <p:cNvPr id="1383" name="Google Shape;1383;p2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384" name="Google Shape;1384;p2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27"/>
            <p:cNvGrpSpPr/>
            <p:nvPr/>
          </p:nvGrpSpPr>
          <p:grpSpPr>
            <a:xfrm rot="5400000">
              <a:off x="6625818" y="-228566"/>
              <a:ext cx="2260001" cy="2732465"/>
              <a:chOff x="5299025" y="189950"/>
              <a:chExt cx="2868750" cy="3468475"/>
            </a:xfrm>
          </p:grpSpPr>
          <p:cxnSp>
            <p:nvCxnSpPr>
              <p:cNvPr id="1389" name="Google Shape;1389;p2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390" name="Google Shape;1390;p2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 name="Google Shape;1394;p27"/>
            <p:cNvGrpSpPr/>
            <p:nvPr/>
          </p:nvGrpSpPr>
          <p:grpSpPr>
            <a:xfrm rot="5400000">
              <a:off x="5330099" y="847192"/>
              <a:ext cx="1662154" cy="2009634"/>
              <a:chOff x="5299025" y="189950"/>
              <a:chExt cx="2868750" cy="3468475"/>
            </a:xfrm>
          </p:grpSpPr>
          <p:cxnSp>
            <p:nvCxnSpPr>
              <p:cNvPr id="1395" name="Google Shape;1395;p2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396" name="Google Shape;1396;p2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27"/>
            <p:cNvGrpSpPr/>
            <p:nvPr/>
          </p:nvGrpSpPr>
          <p:grpSpPr>
            <a:xfrm>
              <a:off x="6946443" y="-690341"/>
              <a:ext cx="2260001" cy="2732465"/>
              <a:chOff x="5299025" y="189950"/>
              <a:chExt cx="2868750" cy="3468475"/>
            </a:xfrm>
          </p:grpSpPr>
          <p:cxnSp>
            <p:nvCxnSpPr>
              <p:cNvPr id="1401" name="Google Shape;1401;p2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402" name="Google Shape;1402;p2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06" name="Google Shape;1406;p27"/>
          <p:cNvGrpSpPr/>
          <p:nvPr/>
        </p:nvGrpSpPr>
        <p:grpSpPr>
          <a:xfrm rot="5400000">
            <a:off x="-1305041" y="3635397"/>
            <a:ext cx="4050085" cy="3765015"/>
            <a:chOff x="5156359" y="-690341"/>
            <a:chExt cx="4050085" cy="3765015"/>
          </a:xfrm>
        </p:grpSpPr>
        <p:grpSp>
          <p:nvGrpSpPr>
            <p:cNvPr id="1407" name="Google Shape;1407;p27"/>
            <p:cNvGrpSpPr/>
            <p:nvPr/>
          </p:nvGrpSpPr>
          <p:grpSpPr>
            <a:xfrm>
              <a:off x="6330793" y="342209"/>
              <a:ext cx="2260001" cy="2732465"/>
              <a:chOff x="5299025" y="189950"/>
              <a:chExt cx="2868750" cy="3468475"/>
            </a:xfrm>
          </p:grpSpPr>
          <p:cxnSp>
            <p:nvCxnSpPr>
              <p:cNvPr id="1408" name="Google Shape;1408;p2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409" name="Google Shape;1409;p2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27"/>
            <p:cNvGrpSpPr/>
            <p:nvPr/>
          </p:nvGrpSpPr>
          <p:grpSpPr>
            <a:xfrm rot="5400000">
              <a:off x="6625818" y="-228566"/>
              <a:ext cx="2260001" cy="2732465"/>
              <a:chOff x="5299025" y="189950"/>
              <a:chExt cx="2868750" cy="3468475"/>
            </a:xfrm>
          </p:grpSpPr>
          <p:cxnSp>
            <p:nvCxnSpPr>
              <p:cNvPr id="1414" name="Google Shape;1414;p2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415" name="Google Shape;1415;p2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27"/>
            <p:cNvGrpSpPr/>
            <p:nvPr/>
          </p:nvGrpSpPr>
          <p:grpSpPr>
            <a:xfrm>
              <a:off x="6946443" y="-690341"/>
              <a:ext cx="2260001" cy="2732465"/>
              <a:chOff x="5299025" y="189950"/>
              <a:chExt cx="2868750" cy="3468475"/>
            </a:xfrm>
          </p:grpSpPr>
          <p:cxnSp>
            <p:nvCxnSpPr>
              <p:cNvPr id="1420" name="Google Shape;1420;p2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421" name="Google Shape;1421;p2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27"/>
            <p:cNvGrpSpPr/>
            <p:nvPr/>
          </p:nvGrpSpPr>
          <p:grpSpPr>
            <a:xfrm rot="5400000">
              <a:off x="5330099" y="847192"/>
              <a:ext cx="1662154" cy="2009634"/>
              <a:chOff x="5299025" y="189950"/>
              <a:chExt cx="2868750" cy="3468475"/>
            </a:xfrm>
          </p:grpSpPr>
          <p:sp>
            <p:nvSpPr>
              <p:cNvPr id="1426" name="Google Shape;1426;p2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0" name="Google Shape;1430;p2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BLANK_1_1_1_1_1">
    <p:spTree>
      <p:nvGrpSpPr>
        <p:cNvPr id="1431" name="Shape 1431"/>
        <p:cNvGrpSpPr/>
        <p:nvPr/>
      </p:nvGrpSpPr>
      <p:grpSpPr>
        <a:xfrm>
          <a:off x="0" y="0"/>
          <a:ext cx="0" cy="0"/>
          <a:chOff x="0" y="0"/>
          <a:chExt cx="0" cy="0"/>
        </a:xfrm>
      </p:grpSpPr>
      <p:sp>
        <p:nvSpPr>
          <p:cNvPr id="1432" name="Google Shape;1432;p28"/>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33" name="Google Shape;1433;p28"/>
          <p:cNvSpPr txBox="1"/>
          <p:nvPr>
            <p:ph idx="1" type="subTitle"/>
          </p:nvPr>
        </p:nvSpPr>
        <p:spPr>
          <a:xfrm>
            <a:off x="714288" y="2054948"/>
            <a:ext cx="2344200" cy="387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34" name="Google Shape;1434;p28"/>
          <p:cNvSpPr txBox="1"/>
          <p:nvPr>
            <p:ph idx="2" type="subTitle"/>
          </p:nvPr>
        </p:nvSpPr>
        <p:spPr>
          <a:xfrm>
            <a:off x="714288" y="1735600"/>
            <a:ext cx="2344200" cy="319200"/>
          </a:xfrm>
          <a:prstGeom prst="rect">
            <a:avLst/>
          </a:prstGeom>
        </p:spPr>
        <p:txBody>
          <a:bodyPr anchorCtr="0" anchor="b" bIns="0" lIns="91425" spcFirstLastPara="1" rIns="91425" wrap="square" tIns="91425">
            <a:noAutofit/>
          </a:bodyPr>
          <a:lstStyle>
            <a:lvl1pPr lvl="0" rtl="0" algn="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sp>
        <p:nvSpPr>
          <p:cNvPr id="1435" name="Google Shape;1435;p28"/>
          <p:cNvSpPr txBox="1"/>
          <p:nvPr>
            <p:ph idx="3" type="subTitle"/>
          </p:nvPr>
        </p:nvSpPr>
        <p:spPr>
          <a:xfrm>
            <a:off x="720000" y="3078041"/>
            <a:ext cx="2344200" cy="387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36" name="Google Shape;1436;p28"/>
          <p:cNvSpPr txBox="1"/>
          <p:nvPr>
            <p:ph idx="4" type="subTitle"/>
          </p:nvPr>
        </p:nvSpPr>
        <p:spPr>
          <a:xfrm>
            <a:off x="720000" y="2758701"/>
            <a:ext cx="2344200" cy="319200"/>
          </a:xfrm>
          <a:prstGeom prst="rect">
            <a:avLst/>
          </a:prstGeom>
        </p:spPr>
        <p:txBody>
          <a:bodyPr anchorCtr="0" anchor="b" bIns="0" lIns="91425" spcFirstLastPara="1" rIns="91425" wrap="square" tIns="91425">
            <a:noAutofit/>
          </a:bodyPr>
          <a:lstStyle>
            <a:lvl1pPr lvl="0" rtl="0" algn="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sp>
        <p:nvSpPr>
          <p:cNvPr id="1437" name="Google Shape;1437;p28"/>
          <p:cNvSpPr txBox="1"/>
          <p:nvPr>
            <p:ph idx="5" type="subTitle"/>
          </p:nvPr>
        </p:nvSpPr>
        <p:spPr>
          <a:xfrm>
            <a:off x="720000" y="4028175"/>
            <a:ext cx="2344200" cy="319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38" name="Google Shape;1438;p28"/>
          <p:cNvSpPr txBox="1"/>
          <p:nvPr>
            <p:ph idx="6" type="subTitle"/>
          </p:nvPr>
        </p:nvSpPr>
        <p:spPr>
          <a:xfrm>
            <a:off x="720000" y="3708828"/>
            <a:ext cx="2344200" cy="319200"/>
          </a:xfrm>
          <a:prstGeom prst="rect">
            <a:avLst/>
          </a:prstGeom>
        </p:spPr>
        <p:txBody>
          <a:bodyPr anchorCtr="0" anchor="b" bIns="0" lIns="91425" spcFirstLastPara="1" rIns="91425" wrap="square" tIns="91425">
            <a:noAutofit/>
          </a:bodyPr>
          <a:lstStyle>
            <a:lvl1pPr lvl="0" rtl="0" algn="r">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sp>
        <p:nvSpPr>
          <p:cNvPr id="1439" name="Google Shape;1439;p28"/>
          <p:cNvSpPr txBox="1"/>
          <p:nvPr>
            <p:ph idx="7" type="subTitle"/>
          </p:nvPr>
        </p:nvSpPr>
        <p:spPr>
          <a:xfrm>
            <a:off x="6074088" y="2054948"/>
            <a:ext cx="2344200" cy="387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0" name="Google Shape;1440;p28"/>
          <p:cNvSpPr txBox="1"/>
          <p:nvPr>
            <p:ph idx="8" type="subTitle"/>
          </p:nvPr>
        </p:nvSpPr>
        <p:spPr>
          <a:xfrm>
            <a:off x="6074088" y="1735600"/>
            <a:ext cx="2344200" cy="319200"/>
          </a:xfrm>
          <a:prstGeom prst="rect">
            <a:avLst/>
          </a:prstGeom>
        </p:spPr>
        <p:txBody>
          <a:bodyPr anchorCtr="0" anchor="b" bIns="0" lIns="91425" spcFirstLastPara="1" rIns="91425" wrap="square" tIns="91425">
            <a:noAutofit/>
          </a:bodyPr>
          <a:lstStyle>
            <a:lvl1pPr lvl="0"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sp>
        <p:nvSpPr>
          <p:cNvPr id="1441" name="Google Shape;1441;p28"/>
          <p:cNvSpPr txBox="1"/>
          <p:nvPr>
            <p:ph idx="9" type="subTitle"/>
          </p:nvPr>
        </p:nvSpPr>
        <p:spPr>
          <a:xfrm>
            <a:off x="6079800" y="3078041"/>
            <a:ext cx="2344200" cy="387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2" name="Google Shape;1442;p28"/>
          <p:cNvSpPr txBox="1"/>
          <p:nvPr>
            <p:ph idx="13" type="subTitle"/>
          </p:nvPr>
        </p:nvSpPr>
        <p:spPr>
          <a:xfrm>
            <a:off x="6079800" y="2758701"/>
            <a:ext cx="2344200" cy="319200"/>
          </a:xfrm>
          <a:prstGeom prst="rect">
            <a:avLst/>
          </a:prstGeom>
        </p:spPr>
        <p:txBody>
          <a:bodyPr anchorCtr="0" anchor="b" bIns="0" lIns="91425" spcFirstLastPara="1" rIns="91425" wrap="square" tIns="91425">
            <a:noAutofit/>
          </a:bodyPr>
          <a:lstStyle>
            <a:lvl1pPr lvl="0"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sp>
        <p:nvSpPr>
          <p:cNvPr id="1443" name="Google Shape;1443;p28"/>
          <p:cNvSpPr txBox="1"/>
          <p:nvPr>
            <p:ph idx="14" type="subTitle"/>
          </p:nvPr>
        </p:nvSpPr>
        <p:spPr>
          <a:xfrm>
            <a:off x="6079800" y="4028175"/>
            <a:ext cx="2344200" cy="319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4" name="Google Shape;1444;p28"/>
          <p:cNvSpPr txBox="1"/>
          <p:nvPr>
            <p:ph idx="15" type="subTitle"/>
          </p:nvPr>
        </p:nvSpPr>
        <p:spPr>
          <a:xfrm>
            <a:off x="6079800" y="3708828"/>
            <a:ext cx="2344200" cy="319200"/>
          </a:xfrm>
          <a:prstGeom prst="rect">
            <a:avLst/>
          </a:prstGeom>
        </p:spPr>
        <p:txBody>
          <a:bodyPr anchorCtr="0" anchor="b" bIns="0" lIns="91425" spcFirstLastPara="1" rIns="91425" wrap="square" tIns="91425">
            <a:noAutofit/>
          </a:bodyPr>
          <a:lstStyle>
            <a:lvl1pPr lvl="0"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grpSp>
        <p:nvGrpSpPr>
          <p:cNvPr id="1445" name="Google Shape;1445;p28"/>
          <p:cNvGrpSpPr/>
          <p:nvPr/>
        </p:nvGrpSpPr>
        <p:grpSpPr>
          <a:xfrm rot="5400000">
            <a:off x="-354451" y="4090861"/>
            <a:ext cx="3021768" cy="2809077"/>
            <a:chOff x="5156359" y="-690341"/>
            <a:chExt cx="4050085" cy="3765015"/>
          </a:xfrm>
        </p:grpSpPr>
        <p:grpSp>
          <p:nvGrpSpPr>
            <p:cNvPr id="1446" name="Google Shape;1446;p28"/>
            <p:cNvGrpSpPr/>
            <p:nvPr/>
          </p:nvGrpSpPr>
          <p:grpSpPr>
            <a:xfrm>
              <a:off x="6330793" y="342209"/>
              <a:ext cx="2260001" cy="2732465"/>
              <a:chOff x="5299025" y="189950"/>
              <a:chExt cx="2868750" cy="3468475"/>
            </a:xfrm>
          </p:grpSpPr>
          <p:cxnSp>
            <p:nvCxnSpPr>
              <p:cNvPr id="1447" name="Google Shape;1447;p28"/>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448" name="Google Shape;1448;p28"/>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8"/>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8"/>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8"/>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28"/>
            <p:cNvGrpSpPr/>
            <p:nvPr/>
          </p:nvGrpSpPr>
          <p:grpSpPr>
            <a:xfrm rot="5400000">
              <a:off x="6625818" y="-228566"/>
              <a:ext cx="2260001" cy="2732465"/>
              <a:chOff x="5299025" y="189950"/>
              <a:chExt cx="2868750" cy="3468475"/>
            </a:xfrm>
          </p:grpSpPr>
          <p:cxnSp>
            <p:nvCxnSpPr>
              <p:cNvPr id="1453" name="Google Shape;1453;p28"/>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454" name="Google Shape;1454;p28"/>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8"/>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8"/>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8"/>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28"/>
            <p:cNvGrpSpPr/>
            <p:nvPr/>
          </p:nvGrpSpPr>
          <p:grpSpPr>
            <a:xfrm rot="5400000">
              <a:off x="5330099" y="847192"/>
              <a:ext cx="1662154" cy="2009634"/>
              <a:chOff x="5299025" y="189950"/>
              <a:chExt cx="2868750" cy="3468475"/>
            </a:xfrm>
          </p:grpSpPr>
          <p:cxnSp>
            <p:nvCxnSpPr>
              <p:cNvPr id="1459" name="Google Shape;1459;p28"/>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460" name="Google Shape;1460;p28"/>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8"/>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8"/>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8"/>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8"/>
            <p:cNvGrpSpPr/>
            <p:nvPr/>
          </p:nvGrpSpPr>
          <p:grpSpPr>
            <a:xfrm>
              <a:off x="6946443" y="-690341"/>
              <a:ext cx="2260001" cy="2732465"/>
              <a:chOff x="5299025" y="189950"/>
              <a:chExt cx="2868750" cy="3468475"/>
            </a:xfrm>
          </p:grpSpPr>
          <p:cxnSp>
            <p:nvCxnSpPr>
              <p:cNvPr id="1465" name="Google Shape;1465;p28"/>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466" name="Google Shape;1466;p28"/>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8"/>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8"/>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8"/>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70" name="Google Shape;1470;p28"/>
          <p:cNvGrpSpPr/>
          <p:nvPr/>
        </p:nvGrpSpPr>
        <p:grpSpPr>
          <a:xfrm rot="-5400000">
            <a:off x="5522200" y="-2292441"/>
            <a:ext cx="4050085" cy="3765015"/>
            <a:chOff x="5156359" y="-690341"/>
            <a:chExt cx="4050085" cy="3765015"/>
          </a:xfrm>
        </p:grpSpPr>
        <p:grpSp>
          <p:nvGrpSpPr>
            <p:cNvPr id="1471" name="Google Shape;1471;p28"/>
            <p:cNvGrpSpPr/>
            <p:nvPr/>
          </p:nvGrpSpPr>
          <p:grpSpPr>
            <a:xfrm>
              <a:off x="6330793" y="342209"/>
              <a:ext cx="2260001" cy="2732465"/>
              <a:chOff x="5299025" y="189950"/>
              <a:chExt cx="2868750" cy="3468475"/>
            </a:xfrm>
          </p:grpSpPr>
          <p:cxnSp>
            <p:nvCxnSpPr>
              <p:cNvPr id="1472" name="Google Shape;1472;p28"/>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473" name="Google Shape;1473;p28"/>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8"/>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8"/>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8"/>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28"/>
            <p:cNvGrpSpPr/>
            <p:nvPr/>
          </p:nvGrpSpPr>
          <p:grpSpPr>
            <a:xfrm rot="5400000">
              <a:off x="6625818" y="-228566"/>
              <a:ext cx="2260001" cy="2732465"/>
              <a:chOff x="5299025" y="189950"/>
              <a:chExt cx="2868750" cy="3468475"/>
            </a:xfrm>
          </p:grpSpPr>
          <p:cxnSp>
            <p:nvCxnSpPr>
              <p:cNvPr id="1478" name="Google Shape;1478;p28"/>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479" name="Google Shape;1479;p28"/>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8"/>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8"/>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8"/>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3" name="Google Shape;1483;p28"/>
            <p:cNvGrpSpPr/>
            <p:nvPr/>
          </p:nvGrpSpPr>
          <p:grpSpPr>
            <a:xfrm>
              <a:off x="6946443" y="-690341"/>
              <a:ext cx="2260001" cy="2732465"/>
              <a:chOff x="5299025" y="189950"/>
              <a:chExt cx="2868750" cy="3468475"/>
            </a:xfrm>
          </p:grpSpPr>
          <p:cxnSp>
            <p:nvCxnSpPr>
              <p:cNvPr id="1484" name="Google Shape;1484;p28"/>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485" name="Google Shape;1485;p28"/>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8"/>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8"/>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8"/>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9" name="Google Shape;1489;p28"/>
            <p:cNvGrpSpPr/>
            <p:nvPr/>
          </p:nvGrpSpPr>
          <p:grpSpPr>
            <a:xfrm rot="5400000">
              <a:off x="5330099" y="847192"/>
              <a:ext cx="1662154" cy="2009634"/>
              <a:chOff x="5299025" y="189950"/>
              <a:chExt cx="2868750" cy="3468475"/>
            </a:xfrm>
          </p:grpSpPr>
          <p:sp>
            <p:nvSpPr>
              <p:cNvPr id="1490" name="Google Shape;1490;p28"/>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8"/>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8"/>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8"/>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4" name="Google Shape;1494;p28"/>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dk2"/>
        </a:solidFill>
      </p:bgPr>
    </p:bg>
    <p:spTree>
      <p:nvGrpSpPr>
        <p:cNvPr id="1495" name="Shape 1495"/>
        <p:cNvGrpSpPr/>
        <p:nvPr/>
      </p:nvGrpSpPr>
      <p:grpSpPr>
        <a:xfrm>
          <a:off x="0" y="0"/>
          <a:ext cx="0" cy="0"/>
          <a:chOff x="0" y="0"/>
          <a:chExt cx="0" cy="0"/>
        </a:xfrm>
      </p:grpSpPr>
      <p:grpSp>
        <p:nvGrpSpPr>
          <p:cNvPr id="1496" name="Google Shape;1496;p29"/>
          <p:cNvGrpSpPr/>
          <p:nvPr/>
        </p:nvGrpSpPr>
        <p:grpSpPr>
          <a:xfrm rot="10800000">
            <a:off x="-2479366" y="-288603"/>
            <a:ext cx="4050085" cy="3765015"/>
            <a:chOff x="5156359" y="-690341"/>
            <a:chExt cx="4050085" cy="3765015"/>
          </a:xfrm>
        </p:grpSpPr>
        <p:grpSp>
          <p:nvGrpSpPr>
            <p:cNvPr id="1497" name="Google Shape;1497;p29"/>
            <p:cNvGrpSpPr/>
            <p:nvPr/>
          </p:nvGrpSpPr>
          <p:grpSpPr>
            <a:xfrm>
              <a:off x="6330793" y="342209"/>
              <a:ext cx="2260001" cy="2732465"/>
              <a:chOff x="5299025" y="189950"/>
              <a:chExt cx="2868750" cy="3468475"/>
            </a:xfrm>
          </p:grpSpPr>
          <p:cxnSp>
            <p:nvCxnSpPr>
              <p:cNvPr id="1498" name="Google Shape;1498;p29"/>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499" name="Google Shape;1499;p29"/>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9"/>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9"/>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3" name="Google Shape;1503;p29"/>
            <p:cNvGrpSpPr/>
            <p:nvPr/>
          </p:nvGrpSpPr>
          <p:grpSpPr>
            <a:xfrm rot="5400000">
              <a:off x="6625818" y="-228566"/>
              <a:ext cx="2260001" cy="2732465"/>
              <a:chOff x="5299025" y="189950"/>
              <a:chExt cx="2868750" cy="3468475"/>
            </a:xfrm>
          </p:grpSpPr>
          <p:cxnSp>
            <p:nvCxnSpPr>
              <p:cNvPr id="1504" name="Google Shape;1504;p29"/>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505" name="Google Shape;1505;p29"/>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9"/>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9"/>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29"/>
            <p:cNvGrpSpPr/>
            <p:nvPr/>
          </p:nvGrpSpPr>
          <p:grpSpPr>
            <a:xfrm rot="5400000">
              <a:off x="5330099" y="847192"/>
              <a:ext cx="1662154" cy="2009634"/>
              <a:chOff x="5299025" y="189950"/>
              <a:chExt cx="2868750" cy="3468475"/>
            </a:xfrm>
          </p:grpSpPr>
          <p:cxnSp>
            <p:nvCxnSpPr>
              <p:cNvPr id="1510" name="Google Shape;1510;p29"/>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511" name="Google Shape;1511;p29"/>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9"/>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9"/>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29"/>
            <p:cNvGrpSpPr/>
            <p:nvPr/>
          </p:nvGrpSpPr>
          <p:grpSpPr>
            <a:xfrm>
              <a:off x="6946443" y="-690341"/>
              <a:ext cx="2260001" cy="2732465"/>
              <a:chOff x="5299025" y="189950"/>
              <a:chExt cx="2868750" cy="3468475"/>
            </a:xfrm>
          </p:grpSpPr>
          <p:cxnSp>
            <p:nvCxnSpPr>
              <p:cNvPr id="1516" name="Google Shape;1516;p29"/>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517" name="Google Shape;1517;p29"/>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9"/>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9"/>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1" name="Google Shape;1521;p29"/>
          <p:cNvGrpSpPr/>
          <p:nvPr/>
        </p:nvGrpSpPr>
        <p:grpSpPr>
          <a:xfrm>
            <a:off x="6915159" y="2117322"/>
            <a:ext cx="4050085" cy="3341140"/>
            <a:chOff x="5156359" y="-266466"/>
            <a:chExt cx="4050085" cy="3341140"/>
          </a:xfrm>
        </p:grpSpPr>
        <p:grpSp>
          <p:nvGrpSpPr>
            <p:cNvPr id="1522" name="Google Shape;1522;p29"/>
            <p:cNvGrpSpPr/>
            <p:nvPr/>
          </p:nvGrpSpPr>
          <p:grpSpPr>
            <a:xfrm>
              <a:off x="6330793" y="342209"/>
              <a:ext cx="2260001" cy="2732465"/>
              <a:chOff x="5299025" y="189950"/>
              <a:chExt cx="2868750" cy="3468475"/>
            </a:xfrm>
          </p:grpSpPr>
          <p:cxnSp>
            <p:nvCxnSpPr>
              <p:cNvPr id="1523" name="Google Shape;1523;p29"/>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524" name="Google Shape;1524;p29"/>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9"/>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9"/>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8" name="Google Shape;1528;p29"/>
            <p:cNvGrpSpPr/>
            <p:nvPr/>
          </p:nvGrpSpPr>
          <p:grpSpPr>
            <a:xfrm rot="5400000">
              <a:off x="6625818" y="-228566"/>
              <a:ext cx="2260001" cy="2732465"/>
              <a:chOff x="5299025" y="189950"/>
              <a:chExt cx="2868750" cy="3468475"/>
            </a:xfrm>
          </p:grpSpPr>
          <p:cxnSp>
            <p:nvCxnSpPr>
              <p:cNvPr id="1529" name="Google Shape;1529;p29"/>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530" name="Google Shape;1530;p29"/>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9"/>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9"/>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29"/>
            <p:cNvGrpSpPr/>
            <p:nvPr/>
          </p:nvGrpSpPr>
          <p:grpSpPr>
            <a:xfrm rot="5400000">
              <a:off x="5330099" y="847192"/>
              <a:ext cx="1662154" cy="2009634"/>
              <a:chOff x="5299025" y="189950"/>
              <a:chExt cx="2868750" cy="3468475"/>
            </a:xfrm>
          </p:grpSpPr>
          <p:cxnSp>
            <p:nvCxnSpPr>
              <p:cNvPr id="1535" name="Google Shape;1535;p29"/>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536" name="Google Shape;1536;p29"/>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9"/>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9"/>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0" name="Google Shape;1540;p29"/>
            <p:cNvGrpSpPr/>
            <p:nvPr/>
          </p:nvGrpSpPr>
          <p:grpSpPr>
            <a:xfrm>
              <a:off x="6946430" y="-266466"/>
              <a:ext cx="2260014" cy="2308590"/>
              <a:chOff x="5299009" y="727999"/>
              <a:chExt cx="2868766" cy="2930426"/>
            </a:xfrm>
          </p:grpSpPr>
          <p:cxnSp>
            <p:nvCxnSpPr>
              <p:cNvPr id="1541" name="Google Shape;1541;p29"/>
              <p:cNvCxnSpPr/>
              <p:nvPr/>
            </p:nvCxnSpPr>
            <p:spPr>
              <a:xfrm flipH="1" rot="-5400000">
                <a:off x="5436337" y="962749"/>
                <a:ext cx="2591400" cy="24534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542" name="Google Shape;1542;p29"/>
              <p:cNvSpPr/>
              <p:nvPr/>
            </p:nvSpPr>
            <p:spPr>
              <a:xfrm>
                <a:off x="5299009" y="727999"/>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9"/>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9"/>
              <p:cNvSpPr/>
              <p:nvPr/>
            </p:nvSpPr>
            <p:spPr>
              <a:xfrm>
                <a:off x="5429509" y="2101528"/>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6" name="Google Shape;1546;p29"/>
          <p:cNvGrpSpPr/>
          <p:nvPr/>
        </p:nvGrpSpPr>
        <p:grpSpPr>
          <a:xfrm flipH="1" rot="10800000">
            <a:off x="7005577" y="-193338"/>
            <a:ext cx="2995443" cy="2784981"/>
            <a:chOff x="5156359" y="-690341"/>
            <a:chExt cx="4050085" cy="3765015"/>
          </a:xfrm>
        </p:grpSpPr>
        <p:grpSp>
          <p:nvGrpSpPr>
            <p:cNvPr id="1547" name="Google Shape;1547;p29"/>
            <p:cNvGrpSpPr/>
            <p:nvPr/>
          </p:nvGrpSpPr>
          <p:grpSpPr>
            <a:xfrm>
              <a:off x="6330793" y="342209"/>
              <a:ext cx="2260001" cy="2732465"/>
              <a:chOff x="5299025" y="189950"/>
              <a:chExt cx="2868750" cy="3468475"/>
            </a:xfrm>
          </p:grpSpPr>
          <p:cxnSp>
            <p:nvCxnSpPr>
              <p:cNvPr id="1548" name="Google Shape;1548;p29"/>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549" name="Google Shape;1549;p29"/>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9"/>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9"/>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29"/>
            <p:cNvGrpSpPr/>
            <p:nvPr/>
          </p:nvGrpSpPr>
          <p:grpSpPr>
            <a:xfrm rot="5400000">
              <a:off x="6625818" y="183493"/>
              <a:ext cx="2260001" cy="2732465"/>
              <a:chOff x="5822075" y="189950"/>
              <a:chExt cx="2868750" cy="3468475"/>
            </a:xfrm>
          </p:grpSpPr>
          <p:cxnSp>
            <p:nvCxnSpPr>
              <p:cNvPr id="1554" name="Google Shape;1554;p29"/>
              <p:cNvCxnSpPr/>
              <p:nvPr/>
            </p:nvCxnSpPr>
            <p:spPr>
              <a:xfrm flipH="1" rot="-5400000">
                <a:off x="570197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555" name="Google Shape;1555;p29"/>
              <p:cNvSpPr/>
              <p:nvPr/>
            </p:nvSpPr>
            <p:spPr>
              <a:xfrm>
                <a:off x="582207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9"/>
              <p:cNvSpPr/>
              <p:nvPr/>
            </p:nvSpPr>
            <p:spPr>
              <a:xfrm>
                <a:off x="826752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9"/>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29"/>
            <p:cNvGrpSpPr/>
            <p:nvPr/>
          </p:nvGrpSpPr>
          <p:grpSpPr>
            <a:xfrm rot="5400000">
              <a:off x="5330099" y="847192"/>
              <a:ext cx="1662154" cy="2009634"/>
              <a:chOff x="5299025" y="189950"/>
              <a:chExt cx="2868750" cy="3468475"/>
            </a:xfrm>
          </p:grpSpPr>
          <p:cxnSp>
            <p:nvCxnSpPr>
              <p:cNvPr id="1559" name="Google Shape;1559;p29"/>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560" name="Google Shape;1560;p29"/>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9"/>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9"/>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29"/>
            <p:cNvGrpSpPr/>
            <p:nvPr/>
          </p:nvGrpSpPr>
          <p:grpSpPr>
            <a:xfrm>
              <a:off x="6946443" y="-690341"/>
              <a:ext cx="2260001" cy="2732465"/>
              <a:chOff x="5299025" y="189950"/>
              <a:chExt cx="2868750" cy="3468475"/>
            </a:xfrm>
          </p:grpSpPr>
          <p:cxnSp>
            <p:nvCxnSpPr>
              <p:cNvPr id="1565" name="Google Shape;1565;p29"/>
              <p:cNvCxnSpPr/>
              <p:nvPr/>
            </p:nvCxnSpPr>
            <p:spPr>
              <a:xfrm flipH="1" rot="-5400000">
                <a:off x="5178925" y="705050"/>
                <a:ext cx="3111600" cy="2448300"/>
              </a:xfrm>
              <a:prstGeom prst="bentConnector3">
                <a:avLst>
                  <a:gd fmla="val 55348" name="adj1"/>
                </a:avLst>
              </a:prstGeom>
              <a:noFill/>
              <a:ln cap="flat" cmpd="sng" w="9525">
                <a:solidFill>
                  <a:schemeClr val="lt1"/>
                </a:solidFill>
                <a:prstDash val="solid"/>
                <a:round/>
                <a:headEnd len="med" w="med" type="oval"/>
                <a:tailEnd len="med" w="med" type="oval"/>
              </a:ln>
            </p:spPr>
          </p:cxnSp>
          <p:sp>
            <p:nvSpPr>
              <p:cNvPr id="1566" name="Google Shape;1566;p29"/>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9"/>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9"/>
              <p:cNvSpPr/>
              <p:nvPr/>
            </p:nvSpPr>
            <p:spPr>
              <a:xfrm>
                <a:off x="5429525" y="2017345"/>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70" name="Google Shape;1570;p29"/>
          <p:cNvGrpSpPr/>
          <p:nvPr/>
        </p:nvGrpSpPr>
        <p:grpSpPr>
          <a:xfrm flipH="1">
            <a:off x="-975722" y="2363720"/>
            <a:ext cx="3267608" cy="3037614"/>
            <a:chOff x="5156359" y="-690341"/>
            <a:chExt cx="4050085" cy="3765015"/>
          </a:xfrm>
        </p:grpSpPr>
        <p:grpSp>
          <p:nvGrpSpPr>
            <p:cNvPr id="1571" name="Google Shape;1571;p29"/>
            <p:cNvGrpSpPr/>
            <p:nvPr/>
          </p:nvGrpSpPr>
          <p:grpSpPr>
            <a:xfrm>
              <a:off x="6330793" y="342209"/>
              <a:ext cx="2260001" cy="2732465"/>
              <a:chOff x="5299025" y="189950"/>
              <a:chExt cx="2868750" cy="3468475"/>
            </a:xfrm>
          </p:grpSpPr>
          <p:cxnSp>
            <p:nvCxnSpPr>
              <p:cNvPr id="1572" name="Google Shape;1572;p29"/>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573" name="Google Shape;1573;p29"/>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9"/>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9"/>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 name="Google Shape;1577;p29"/>
            <p:cNvGrpSpPr/>
            <p:nvPr/>
          </p:nvGrpSpPr>
          <p:grpSpPr>
            <a:xfrm rot="5400000">
              <a:off x="6625818" y="-228566"/>
              <a:ext cx="2260001" cy="2732465"/>
              <a:chOff x="5299025" y="189950"/>
              <a:chExt cx="2868750" cy="3468475"/>
            </a:xfrm>
          </p:grpSpPr>
          <p:cxnSp>
            <p:nvCxnSpPr>
              <p:cNvPr id="1578" name="Google Shape;1578;p29"/>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579" name="Google Shape;1579;p29"/>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9"/>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9"/>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3" name="Google Shape;1583;p29"/>
            <p:cNvGrpSpPr/>
            <p:nvPr/>
          </p:nvGrpSpPr>
          <p:grpSpPr>
            <a:xfrm rot="5400000">
              <a:off x="5330099" y="847192"/>
              <a:ext cx="1662154" cy="2009634"/>
              <a:chOff x="5299025" y="189950"/>
              <a:chExt cx="2868750" cy="3468475"/>
            </a:xfrm>
          </p:grpSpPr>
          <p:cxnSp>
            <p:nvCxnSpPr>
              <p:cNvPr id="1584" name="Google Shape;1584;p29"/>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585" name="Google Shape;1585;p29"/>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9"/>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9"/>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29"/>
            <p:cNvGrpSpPr/>
            <p:nvPr/>
          </p:nvGrpSpPr>
          <p:grpSpPr>
            <a:xfrm>
              <a:off x="6946443" y="-690341"/>
              <a:ext cx="2260001" cy="2732465"/>
              <a:chOff x="5299025" y="189950"/>
              <a:chExt cx="2868750" cy="3468475"/>
            </a:xfrm>
          </p:grpSpPr>
          <p:cxnSp>
            <p:nvCxnSpPr>
              <p:cNvPr id="1590" name="Google Shape;1590;p29"/>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591" name="Google Shape;1591;p29"/>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9"/>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9"/>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9"/>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95" name="Google Shape;1595;p29"/>
          <p:cNvSpPr txBox="1"/>
          <p:nvPr>
            <p:ph type="ctrTitle"/>
          </p:nvPr>
        </p:nvSpPr>
        <p:spPr>
          <a:xfrm>
            <a:off x="2419350" y="780525"/>
            <a:ext cx="43053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200"/>
              <a:buNone/>
              <a:defRPr sz="7200">
                <a:solidFill>
                  <a:schemeClr val="accent1"/>
                </a:solidFill>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596" name="Google Shape;1596;p29"/>
          <p:cNvSpPr txBox="1"/>
          <p:nvPr>
            <p:ph idx="1" type="subTitle"/>
          </p:nvPr>
        </p:nvSpPr>
        <p:spPr>
          <a:xfrm>
            <a:off x="3244050" y="1898450"/>
            <a:ext cx="2655900" cy="18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597" name="Google Shape;1597;p29"/>
          <p:cNvSpPr txBox="1"/>
          <p:nvPr/>
        </p:nvSpPr>
        <p:spPr>
          <a:xfrm>
            <a:off x="2990850" y="3748200"/>
            <a:ext cx="3162300" cy="85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b="1" lang="en" sz="1200">
                <a:solidFill>
                  <a:schemeClr val="accent1"/>
                </a:solidFill>
                <a:latin typeface="Didact Gothic"/>
                <a:ea typeface="Didact Gothic"/>
                <a:cs typeface="Didact Gothic"/>
                <a:sym typeface="Didact Gothic"/>
              </a:rPr>
              <a:t>CREDITS:</a:t>
            </a:r>
            <a:r>
              <a:rPr lang="en" sz="1200">
                <a:solidFill>
                  <a:schemeClr val="accent1"/>
                </a:solidFill>
                <a:latin typeface="Didact Gothic"/>
                <a:ea typeface="Didact Gothic"/>
                <a:cs typeface="Didact Gothic"/>
                <a:sym typeface="Didact Gothic"/>
              </a:rPr>
              <a:t> This presentation template was created by </a:t>
            </a:r>
            <a:r>
              <a:rPr b="1" lang="en" sz="1200">
                <a:solidFill>
                  <a:schemeClr val="accent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200">
                <a:solidFill>
                  <a:schemeClr val="accent1"/>
                </a:solidFill>
                <a:latin typeface="Didact Gothic"/>
                <a:ea typeface="Didact Gothic"/>
                <a:cs typeface="Didact Gothic"/>
                <a:sym typeface="Didact Gothic"/>
              </a:rPr>
              <a:t>, including icons by </a:t>
            </a:r>
            <a:r>
              <a:rPr b="1" lang="en" sz="1200">
                <a:solidFill>
                  <a:schemeClr val="accent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200">
                <a:solidFill>
                  <a:schemeClr val="accent1"/>
                </a:solidFill>
                <a:latin typeface="Didact Gothic"/>
                <a:ea typeface="Didact Gothic"/>
                <a:cs typeface="Didact Gothic"/>
                <a:sym typeface="Didact Gothic"/>
              </a:rPr>
              <a:t> and infographics &amp; images by </a:t>
            </a:r>
            <a:r>
              <a:rPr b="1" lang="en" sz="1200">
                <a:solidFill>
                  <a:schemeClr val="accent1"/>
                </a:solidFill>
                <a:uFill>
                  <a:noFill/>
                </a:uFill>
                <a:latin typeface="Didact Gothic"/>
                <a:ea typeface="Didact Gothic"/>
                <a:cs typeface="Didact Gothic"/>
                <a:sym typeface="Didact Gothic"/>
                <a:hlinkClick r:id="rId4">
                  <a:extLst>
                    <a:ext uri="{A12FA001-AC4F-418D-AE19-62706E023703}">
                      <ahyp:hlinkClr val="tx"/>
                    </a:ext>
                  </a:extLst>
                </a:hlinkClick>
              </a:rPr>
              <a:t>Freepik</a:t>
            </a:r>
            <a:endParaRPr b="1" sz="1200">
              <a:solidFill>
                <a:schemeClr val="accent1"/>
              </a:solidFill>
              <a:latin typeface="Didact Gothic"/>
              <a:ea typeface="Didact Gothic"/>
              <a:cs typeface="Didact Gothic"/>
              <a:sym typeface="Didact Gothic"/>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bg>
      <p:bgPr>
        <a:solidFill>
          <a:schemeClr val="dk2"/>
        </a:solidFill>
      </p:bgPr>
    </p:bg>
    <p:spTree>
      <p:nvGrpSpPr>
        <p:cNvPr id="1598" name="Shape 1598"/>
        <p:cNvGrpSpPr/>
        <p:nvPr/>
      </p:nvGrpSpPr>
      <p:grpSpPr>
        <a:xfrm>
          <a:off x="0" y="0"/>
          <a:ext cx="0" cy="0"/>
          <a:chOff x="0" y="0"/>
          <a:chExt cx="0" cy="0"/>
        </a:xfrm>
      </p:grpSpPr>
      <p:grpSp>
        <p:nvGrpSpPr>
          <p:cNvPr id="1599" name="Google Shape;1599;p30"/>
          <p:cNvGrpSpPr/>
          <p:nvPr/>
        </p:nvGrpSpPr>
        <p:grpSpPr>
          <a:xfrm rot="10800000">
            <a:off x="-2411791" y="-254166"/>
            <a:ext cx="4050085" cy="3765015"/>
            <a:chOff x="5156359" y="-690341"/>
            <a:chExt cx="4050085" cy="3765015"/>
          </a:xfrm>
        </p:grpSpPr>
        <p:grpSp>
          <p:nvGrpSpPr>
            <p:cNvPr id="1600" name="Google Shape;1600;p30"/>
            <p:cNvGrpSpPr/>
            <p:nvPr/>
          </p:nvGrpSpPr>
          <p:grpSpPr>
            <a:xfrm>
              <a:off x="6330793" y="342209"/>
              <a:ext cx="2260001" cy="2732465"/>
              <a:chOff x="5299025" y="189950"/>
              <a:chExt cx="2868750" cy="3468475"/>
            </a:xfrm>
          </p:grpSpPr>
          <p:cxnSp>
            <p:nvCxnSpPr>
              <p:cNvPr id="1601" name="Google Shape;1601;p3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602" name="Google Shape;1602;p3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0"/>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0"/>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30"/>
            <p:cNvGrpSpPr/>
            <p:nvPr/>
          </p:nvGrpSpPr>
          <p:grpSpPr>
            <a:xfrm rot="5400000">
              <a:off x="6625818" y="-228566"/>
              <a:ext cx="2260001" cy="2732465"/>
              <a:chOff x="5299025" y="189950"/>
              <a:chExt cx="2868750" cy="3468475"/>
            </a:xfrm>
          </p:grpSpPr>
          <p:cxnSp>
            <p:nvCxnSpPr>
              <p:cNvPr id="1607" name="Google Shape;1607;p3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608" name="Google Shape;1608;p3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0"/>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0"/>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30"/>
            <p:cNvGrpSpPr/>
            <p:nvPr/>
          </p:nvGrpSpPr>
          <p:grpSpPr>
            <a:xfrm rot="5400000">
              <a:off x="5330099" y="847192"/>
              <a:ext cx="1662154" cy="2009634"/>
              <a:chOff x="5299025" y="189950"/>
              <a:chExt cx="2868750" cy="3468475"/>
            </a:xfrm>
          </p:grpSpPr>
          <p:cxnSp>
            <p:nvCxnSpPr>
              <p:cNvPr id="1613" name="Google Shape;1613;p3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614" name="Google Shape;1614;p3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0"/>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0"/>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30"/>
            <p:cNvGrpSpPr/>
            <p:nvPr/>
          </p:nvGrpSpPr>
          <p:grpSpPr>
            <a:xfrm>
              <a:off x="6946443" y="-690341"/>
              <a:ext cx="2260001" cy="2732465"/>
              <a:chOff x="5299025" y="189950"/>
              <a:chExt cx="2868750" cy="3468475"/>
            </a:xfrm>
          </p:grpSpPr>
          <p:cxnSp>
            <p:nvCxnSpPr>
              <p:cNvPr id="1619" name="Google Shape;1619;p3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620" name="Google Shape;1620;p3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0"/>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0"/>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24" name="Google Shape;1624;p30"/>
          <p:cNvGrpSpPr/>
          <p:nvPr/>
        </p:nvGrpSpPr>
        <p:grpSpPr>
          <a:xfrm flipH="1">
            <a:off x="-1471022" y="3084695"/>
            <a:ext cx="3267608" cy="3037614"/>
            <a:chOff x="5156359" y="-690341"/>
            <a:chExt cx="4050085" cy="3765015"/>
          </a:xfrm>
        </p:grpSpPr>
        <p:grpSp>
          <p:nvGrpSpPr>
            <p:cNvPr id="1625" name="Google Shape;1625;p30"/>
            <p:cNvGrpSpPr/>
            <p:nvPr/>
          </p:nvGrpSpPr>
          <p:grpSpPr>
            <a:xfrm>
              <a:off x="6330793" y="342209"/>
              <a:ext cx="2260001" cy="2732465"/>
              <a:chOff x="5299025" y="189950"/>
              <a:chExt cx="2868750" cy="3468475"/>
            </a:xfrm>
          </p:grpSpPr>
          <p:cxnSp>
            <p:nvCxnSpPr>
              <p:cNvPr id="1626" name="Google Shape;1626;p3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627" name="Google Shape;1627;p3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0"/>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0"/>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1" name="Google Shape;1631;p30"/>
            <p:cNvGrpSpPr/>
            <p:nvPr/>
          </p:nvGrpSpPr>
          <p:grpSpPr>
            <a:xfrm rot="5400000">
              <a:off x="6625818" y="-228566"/>
              <a:ext cx="2260001" cy="2732465"/>
              <a:chOff x="5299025" y="189950"/>
              <a:chExt cx="2868750" cy="3468475"/>
            </a:xfrm>
          </p:grpSpPr>
          <p:cxnSp>
            <p:nvCxnSpPr>
              <p:cNvPr id="1632" name="Google Shape;1632;p3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633" name="Google Shape;1633;p3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0"/>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0"/>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30"/>
            <p:cNvGrpSpPr/>
            <p:nvPr/>
          </p:nvGrpSpPr>
          <p:grpSpPr>
            <a:xfrm rot="5400000">
              <a:off x="5330099" y="847192"/>
              <a:ext cx="1662154" cy="2009634"/>
              <a:chOff x="5299025" y="189950"/>
              <a:chExt cx="2868750" cy="3468475"/>
            </a:xfrm>
          </p:grpSpPr>
          <p:cxnSp>
            <p:nvCxnSpPr>
              <p:cNvPr id="1638" name="Google Shape;1638;p3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639" name="Google Shape;1639;p3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0"/>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0"/>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30"/>
            <p:cNvGrpSpPr/>
            <p:nvPr/>
          </p:nvGrpSpPr>
          <p:grpSpPr>
            <a:xfrm>
              <a:off x="6946443" y="-690341"/>
              <a:ext cx="2260001" cy="2732465"/>
              <a:chOff x="5299025" y="189950"/>
              <a:chExt cx="2868750" cy="3468475"/>
            </a:xfrm>
          </p:grpSpPr>
          <p:cxnSp>
            <p:nvCxnSpPr>
              <p:cNvPr id="1644" name="Google Shape;1644;p3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645" name="Google Shape;1645;p3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0"/>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0"/>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49" name="Google Shape;1649;p30"/>
          <p:cNvGrpSpPr/>
          <p:nvPr/>
        </p:nvGrpSpPr>
        <p:grpSpPr>
          <a:xfrm>
            <a:off x="6478114" y="2109644"/>
            <a:ext cx="4050085" cy="3765015"/>
            <a:chOff x="5156359" y="-690341"/>
            <a:chExt cx="4050085" cy="3765015"/>
          </a:xfrm>
        </p:grpSpPr>
        <p:grpSp>
          <p:nvGrpSpPr>
            <p:cNvPr id="1650" name="Google Shape;1650;p30"/>
            <p:cNvGrpSpPr/>
            <p:nvPr/>
          </p:nvGrpSpPr>
          <p:grpSpPr>
            <a:xfrm>
              <a:off x="6330793" y="342209"/>
              <a:ext cx="2260001" cy="2732465"/>
              <a:chOff x="5299025" y="189950"/>
              <a:chExt cx="2868750" cy="3468475"/>
            </a:xfrm>
          </p:grpSpPr>
          <p:cxnSp>
            <p:nvCxnSpPr>
              <p:cNvPr id="1651" name="Google Shape;1651;p3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652" name="Google Shape;1652;p3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0"/>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0"/>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30"/>
            <p:cNvGrpSpPr/>
            <p:nvPr/>
          </p:nvGrpSpPr>
          <p:grpSpPr>
            <a:xfrm rot="5400000">
              <a:off x="6625818" y="-228566"/>
              <a:ext cx="2260001" cy="2732465"/>
              <a:chOff x="5299025" y="189950"/>
              <a:chExt cx="2868750" cy="3468475"/>
            </a:xfrm>
          </p:grpSpPr>
          <p:cxnSp>
            <p:nvCxnSpPr>
              <p:cNvPr id="1657" name="Google Shape;1657;p3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658" name="Google Shape;1658;p3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0"/>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0"/>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30"/>
            <p:cNvGrpSpPr/>
            <p:nvPr/>
          </p:nvGrpSpPr>
          <p:grpSpPr>
            <a:xfrm rot="5400000">
              <a:off x="5330099" y="847192"/>
              <a:ext cx="1662154" cy="2009634"/>
              <a:chOff x="5299025" y="189950"/>
              <a:chExt cx="2868750" cy="3468475"/>
            </a:xfrm>
          </p:grpSpPr>
          <p:cxnSp>
            <p:nvCxnSpPr>
              <p:cNvPr id="1663" name="Google Shape;1663;p3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664" name="Google Shape;1664;p3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0"/>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0"/>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30"/>
            <p:cNvGrpSpPr/>
            <p:nvPr/>
          </p:nvGrpSpPr>
          <p:grpSpPr>
            <a:xfrm>
              <a:off x="6946443" y="-690341"/>
              <a:ext cx="2260001" cy="2732465"/>
              <a:chOff x="5299025" y="189950"/>
              <a:chExt cx="2868750" cy="3468475"/>
            </a:xfrm>
          </p:grpSpPr>
          <p:cxnSp>
            <p:nvCxnSpPr>
              <p:cNvPr id="1669" name="Google Shape;1669;p3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670" name="Google Shape;1670;p3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0"/>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0"/>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74" name="Google Shape;1674;p30"/>
          <p:cNvGrpSpPr/>
          <p:nvPr/>
        </p:nvGrpSpPr>
        <p:grpSpPr>
          <a:xfrm flipH="1" rot="10800000">
            <a:off x="6319822" y="-501816"/>
            <a:ext cx="3267608" cy="3037614"/>
            <a:chOff x="5156359" y="-690341"/>
            <a:chExt cx="4050085" cy="3765015"/>
          </a:xfrm>
        </p:grpSpPr>
        <p:grpSp>
          <p:nvGrpSpPr>
            <p:cNvPr id="1675" name="Google Shape;1675;p30"/>
            <p:cNvGrpSpPr/>
            <p:nvPr/>
          </p:nvGrpSpPr>
          <p:grpSpPr>
            <a:xfrm>
              <a:off x="6330793" y="342209"/>
              <a:ext cx="2260001" cy="2732465"/>
              <a:chOff x="5299025" y="189950"/>
              <a:chExt cx="2868750" cy="3468475"/>
            </a:xfrm>
          </p:grpSpPr>
          <p:cxnSp>
            <p:nvCxnSpPr>
              <p:cNvPr id="1676" name="Google Shape;1676;p3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677" name="Google Shape;1677;p3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0"/>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0"/>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1" name="Google Shape;1681;p30"/>
            <p:cNvGrpSpPr/>
            <p:nvPr/>
          </p:nvGrpSpPr>
          <p:grpSpPr>
            <a:xfrm rot="5400000">
              <a:off x="6625818" y="-228566"/>
              <a:ext cx="2260001" cy="2732465"/>
              <a:chOff x="5299025" y="189950"/>
              <a:chExt cx="2868750" cy="3468475"/>
            </a:xfrm>
          </p:grpSpPr>
          <p:cxnSp>
            <p:nvCxnSpPr>
              <p:cNvPr id="1682" name="Google Shape;1682;p3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683" name="Google Shape;1683;p3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0"/>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0"/>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30"/>
            <p:cNvGrpSpPr/>
            <p:nvPr/>
          </p:nvGrpSpPr>
          <p:grpSpPr>
            <a:xfrm rot="5400000">
              <a:off x="5330099" y="847192"/>
              <a:ext cx="1662154" cy="2009634"/>
              <a:chOff x="5299025" y="189950"/>
              <a:chExt cx="2868750" cy="3468475"/>
            </a:xfrm>
          </p:grpSpPr>
          <p:cxnSp>
            <p:nvCxnSpPr>
              <p:cNvPr id="1688" name="Google Shape;1688;p3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689" name="Google Shape;1689;p3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0"/>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0"/>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30"/>
            <p:cNvGrpSpPr/>
            <p:nvPr/>
          </p:nvGrpSpPr>
          <p:grpSpPr>
            <a:xfrm>
              <a:off x="6946443" y="-690341"/>
              <a:ext cx="2260001" cy="2732465"/>
              <a:chOff x="5299025" y="189950"/>
              <a:chExt cx="2868750" cy="3468475"/>
            </a:xfrm>
          </p:grpSpPr>
          <p:cxnSp>
            <p:nvCxnSpPr>
              <p:cNvPr id="1694" name="Google Shape;1694;p30"/>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1695" name="Google Shape;1695;p30"/>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0"/>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0"/>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0"/>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7" name="Shape 167"/>
        <p:cNvGrpSpPr/>
        <p:nvPr/>
      </p:nvGrpSpPr>
      <p:grpSpPr>
        <a:xfrm>
          <a:off x="0" y="0"/>
          <a:ext cx="0" cy="0"/>
          <a:chOff x="0" y="0"/>
          <a:chExt cx="0" cy="0"/>
        </a:xfrm>
      </p:grpSpPr>
      <p:sp>
        <p:nvSpPr>
          <p:cNvPr id="168" name="Google Shape;168;p4"/>
          <p:cNvSpPr txBox="1"/>
          <p:nvPr>
            <p:ph idx="1" type="subTitle"/>
          </p:nvPr>
        </p:nvSpPr>
        <p:spPr>
          <a:xfrm>
            <a:off x="710600" y="1234850"/>
            <a:ext cx="7704000" cy="3368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 name="Google Shape;169;p4"/>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70" name="Google Shape;170;p4"/>
          <p:cNvGrpSpPr/>
          <p:nvPr/>
        </p:nvGrpSpPr>
        <p:grpSpPr>
          <a:xfrm rot="5400000">
            <a:off x="5941759" y="-2808041"/>
            <a:ext cx="4050085" cy="3765015"/>
            <a:chOff x="5156359" y="-690341"/>
            <a:chExt cx="4050085" cy="3765015"/>
          </a:xfrm>
        </p:grpSpPr>
        <p:grpSp>
          <p:nvGrpSpPr>
            <p:cNvPr id="171" name="Google Shape;171;p4"/>
            <p:cNvGrpSpPr/>
            <p:nvPr/>
          </p:nvGrpSpPr>
          <p:grpSpPr>
            <a:xfrm>
              <a:off x="6330793" y="342209"/>
              <a:ext cx="2260001" cy="2732465"/>
              <a:chOff x="5299025" y="189950"/>
              <a:chExt cx="2868750" cy="3468475"/>
            </a:xfrm>
          </p:grpSpPr>
          <p:cxnSp>
            <p:nvCxnSpPr>
              <p:cNvPr id="172" name="Google Shape;172;p4"/>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73" name="Google Shape;173;p4"/>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4"/>
            <p:cNvGrpSpPr/>
            <p:nvPr/>
          </p:nvGrpSpPr>
          <p:grpSpPr>
            <a:xfrm rot="5400000">
              <a:off x="6625818" y="-228566"/>
              <a:ext cx="2260001" cy="2732465"/>
              <a:chOff x="5299025" y="189950"/>
              <a:chExt cx="2868750" cy="3468475"/>
            </a:xfrm>
          </p:grpSpPr>
          <p:cxnSp>
            <p:nvCxnSpPr>
              <p:cNvPr id="178" name="Google Shape;178;p4"/>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79" name="Google Shape;179;p4"/>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4"/>
            <p:cNvGrpSpPr/>
            <p:nvPr/>
          </p:nvGrpSpPr>
          <p:grpSpPr>
            <a:xfrm rot="5400000">
              <a:off x="5330099" y="847192"/>
              <a:ext cx="1662154" cy="2009634"/>
              <a:chOff x="5299025" y="189950"/>
              <a:chExt cx="2868750" cy="3468475"/>
            </a:xfrm>
          </p:grpSpPr>
          <p:cxnSp>
            <p:nvCxnSpPr>
              <p:cNvPr id="184" name="Google Shape;184;p4"/>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85" name="Google Shape;185;p4"/>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4"/>
            <p:cNvGrpSpPr/>
            <p:nvPr/>
          </p:nvGrpSpPr>
          <p:grpSpPr>
            <a:xfrm>
              <a:off x="6946443" y="-690341"/>
              <a:ext cx="2260001" cy="2732465"/>
              <a:chOff x="5299025" y="189950"/>
              <a:chExt cx="2868750" cy="3468475"/>
            </a:xfrm>
          </p:grpSpPr>
          <p:cxnSp>
            <p:nvCxnSpPr>
              <p:cNvPr id="190" name="Google Shape;190;p4"/>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91" name="Google Shape;191;p4"/>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5" name="Google Shape;195;p4"/>
          <p:cNvGrpSpPr/>
          <p:nvPr/>
        </p:nvGrpSpPr>
        <p:grpSpPr>
          <a:xfrm rot="5400000">
            <a:off x="-140509" y="4313572"/>
            <a:ext cx="2157075" cy="2005247"/>
            <a:chOff x="5156359" y="-690341"/>
            <a:chExt cx="4050085" cy="3765015"/>
          </a:xfrm>
        </p:grpSpPr>
        <p:grpSp>
          <p:nvGrpSpPr>
            <p:cNvPr id="196" name="Google Shape;196;p4"/>
            <p:cNvGrpSpPr/>
            <p:nvPr/>
          </p:nvGrpSpPr>
          <p:grpSpPr>
            <a:xfrm>
              <a:off x="6330793" y="342209"/>
              <a:ext cx="2260001" cy="2732465"/>
              <a:chOff x="5299025" y="189950"/>
              <a:chExt cx="2868750" cy="3468475"/>
            </a:xfrm>
          </p:grpSpPr>
          <p:cxnSp>
            <p:nvCxnSpPr>
              <p:cNvPr id="197" name="Google Shape;197;p4"/>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98" name="Google Shape;198;p4"/>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4"/>
            <p:cNvGrpSpPr/>
            <p:nvPr/>
          </p:nvGrpSpPr>
          <p:grpSpPr>
            <a:xfrm rot="5400000">
              <a:off x="6625818" y="-228566"/>
              <a:ext cx="2260001" cy="2732465"/>
              <a:chOff x="5299025" y="189950"/>
              <a:chExt cx="2868750" cy="3468475"/>
            </a:xfrm>
          </p:grpSpPr>
          <p:cxnSp>
            <p:nvCxnSpPr>
              <p:cNvPr id="203" name="Google Shape;203;p4"/>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204" name="Google Shape;204;p4"/>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4"/>
            <p:cNvGrpSpPr/>
            <p:nvPr/>
          </p:nvGrpSpPr>
          <p:grpSpPr>
            <a:xfrm rot="5400000">
              <a:off x="5330099" y="847192"/>
              <a:ext cx="1662154" cy="2009634"/>
              <a:chOff x="5299025" y="189950"/>
              <a:chExt cx="2868750" cy="3468475"/>
            </a:xfrm>
          </p:grpSpPr>
          <p:cxnSp>
            <p:nvCxnSpPr>
              <p:cNvPr id="209" name="Google Shape;209;p4"/>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210" name="Google Shape;210;p4"/>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4"/>
            <p:cNvGrpSpPr/>
            <p:nvPr/>
          </p:nvGrpSpPr>
          <p:grpSpPr>
            <a:xfrm>
              <a:off x="6946443" y="-690341"/>
              <a:ext cx="2260001" cy="2732465"/>
              <a:chOff x="5299025" y="189950"/>
              <a:chExt cx="2868750" cy="3468475"/>
            </a:xfrm>
          </p:grpSpPr>
          <p:cxnSp>
            <p:nvCxnSpPr>
              <p:cNvPr id="215" name="Google Shape;215;p4"/>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216" name="Google Shape;216;p4"/>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extLst>
    <p:ext uri="{DCECCB84-F9BA-43D5-87BE-67443E8EF086}">
      <p15:sldGuideLst>
        <p15:guide id="1" orient="horz" pos="340">
          <p15:clr>
            <a:srgbClr val="FA7B17"/>
          </p15:clr>
        </p15:guide>
        <p15:guide id="2" pos="5306">
          <p15:clr>
            <a:srgbClr val="FA7B17"/>
          </p15:clr>
        </p15:guide>
        <p15:guide id="3" pos="454">
          <p15:clr>
            <a:srgbClr val="FA7B17"/>
          </p15:clr>
        </p15:guide>
        <p15:guide id="4" orient="horz" pos="2900">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
    <p:spTree>
      <p:nvGrpSpPr>
        <p:cNvPr id="1699" name="Shape 1699"/>
        <p:cNvGrpSpPr/>
        <p:nvPr/>
      </p:nvGrpSpPr>
      <p:grpSpPr>
        <a:xfrm>
          <a:off x="0" y="0"/>
          <a:ext cx="0" cy="0"/>
          <a:chOff x="0" y="0"/>
          <a:chExt cx="0" cy="0"/>
        </a:xfrm>
      </p:grpSpPr>
      <p:grpSp>
        <p:nvGrpSpPr>
          <p:cNvPr id="1700" name="Google Shape;1700;p31"/>
          <p:cNvGrpSpPr/>
          <p:nvPr/>
        </p:nvGrpSpPr>
        <p:grpSpPr>
          <a:xfrm rot="10800000">
            <a:off x="-2439891" y="-239053"/>
            <a:ext cx="4050085" cy="3765015"/>
            <a:chOff x="5156359" y="-690341"/>
            <a:chExt cx="4050085" cy="3765015"/>
          </a:xfrm>
        </p:grpSpPr>
        <p:grpSp>
          <p:nvGrpSpPr>
            <p:cNvPr id="1701" name="Google Shape;1701;p31"/>
            <p:cNvGrpSpPr/>
            <p:nvPr/>
          </p:nvGrpSpPr>
          <p:grpSpPr>
            <a:xfrm>
              <a:off x="6330793" y="342209"/>
              <a:ext cx="2260001" cy="2732465"/>
              <a:chOff x="5299025" y="189950"/>
              <a:chExt cx="2868750" cy="3468475"/>
            </a:xfrm>
          </p:grpSpPr>
          <p:cxnSp>
            <p:nvCxnSpPr>
              <p:cNvPr id="1702" name="Google Shape;1702;p31"/>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703" name="Google Shape;1703;p31"/>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1"/>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1"/>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1"/>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31"/>
            <p:cNvGrpSpPr/>
            <p:nvPr/>
          </p:nvGrpSpPr>
          <p:grpSpPr>
            <a:xfrm rot="5400000">
              <a:off x="6625818" y="-228566"/>
              <a:ext cx="2260001" cy="2732465"/>
              <a:chOff x="5299025" y="189950"/>
              <a:chExt cx="2868750" cy="3468475"/>
            </a:xfrm>
          </p:grpSpPr>
          <p:cxnSp>
            <p:nvCxnSpPr>
              <p:cNvPr id="1708" name="Google Shape;1708;p31"/>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709" name="Google Shape;1709;p31"/>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1"/>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1"/>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1"/>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 name="Google Shape;1713;p31"/>
            <p:cNvGrpSpPr/>
            <p:nvPr/>
          </p:nvGrpSpPr>
          <p:grpSpPr>
            <a:xfrm rot="5400000">
              <a:off x="5330099" y="847192"/>
              <a:ext cx="1662154" cy="2009634"/>
              <a:chOff x="5299025" y="189950"/>
              <a:chExt cx="2868750" cy="3468475"/>
            </a:xfrm>
          </p:grpSpPr>
          <p:cxnSp>
            <p:nvCxnSpPr>
              <p:cNvPr id="1714" name="Google Shape;1714;p31"/>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715" name="Google Shape;1715;p31"/>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1"/>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1"/>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1"/>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31"/>
            <p:cNvGrpSpPr/>
            <p:nvPr/>
          </p:nvGrpSpPr>
          <p:grpSpPr>
            <a:xfrm>
              <a:off x="6946443" y="-690341"/>
              <a:ext cx="2260001" cy="2732465"/>
              <a:chOff x="5299025" y="189950"/>
              <a:chExt cx="2868750" cy="3468475"/>
            </a:xfrm>
          </p:grpSpPr>
          <p:cxnSp>
            <p:nvCxnSpPr>
              <p:cNvPr id="1720" name="Google Shape;1720;p31"/>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721" name="Google Shape;1721;p31"/>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1"/>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1"/>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1"/>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5" name="Google Shape;1725;p31"/>
          <p:cNvGrpSpPr/>
          <p:nvPr/>
        </p:nvGrpSpPr>
        <p:grpSpPr>
          <a:xfrm>
            <a:off x="7585809" y="1591122"/>
            <a:ext cx="4050085" cy="3765015"/>
            <a:chOff x="5156359" y="-690341"/>
            <a:chExt cx="4050085" cy="3765015"/>
          </a:xfrm>
        </p:grpSpPr>
        <p:grpSp>
          <p:nvGrpSpPr>
            <p:cNvPr id="1726" name="Google Shape;1726;p31"/>
            <p:cNvGrpSpPr/>
            <p:nvPr/>
          </p:nvGrpSpPr>
          <p:grpSpPr>
            <a:xfrm>
              <a:off x="6330793" y="342209"/>
              <a:ext cx="2260001" cy="2732465"/>
              <a:chOff x="5299025" y="189950"/>
              <a:chExt cx="2868750" cy="3468475"/>
            </a:xfrm>
          </p:grpSpPr>
          <p:cxnSp>
            <p:nvCxnSpPr>
              <p:cNvPr id="1727" name="Google Shape;1727;p31"/>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728" name="Google Shape;1728;p31"/>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1"/>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1"/>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1"/>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31"/>
            <p:cNvGrpSpPr/>
            <p:nvPr/>
          </p:nvGrpSpPr>
          <p:grpSpPr>
            <a:xfrm rot="5400000">
              <a:off x="6625818" y="-228566"/>
              <a:ext cx="2260001" cy="2732465"/>
              <a:chOff x="5299025" y="189950"/>
              <a:chExt cx="2868750" cy="3468475"/>
            </a:xfrm>
          </p:grpSpPr>
          <p:cxnSp>
            <p:nvCxnSpPr>
              <p:cNvPr id="1733" name="Google Shape;1733;p31"/>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734" name="Google Shape;1734;p31"/>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1"/>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1"/>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1"/>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31"/>
            <p:cNvGrpSpPr/>
            <p:nvPr/>
          </p:nvGrpSpPr>
          <p:grpSpPr>
            <a:xfrm rot="5400000">
              <a:off x="5330099" y="847192"/>
              <a:ext cx="1662154" cy="2009634"/>
              <a:chOff x="5299025" y="189950"/>
              <a:chExt cx="2868750" cy="3468475"/>
            </a:xfrm>
          </p:grpSpPr>
          <p:cxnSp>
            <p:nvCxnSpPr>
              <p:cNvPr id="1739" name="Google Shape;1739;p31"/>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740" name="Google Shape;1740;p31"/>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1"/>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1"/>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1"/>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31"/>
            <p:cNvGrpSpPr/>
            <p:nvPr/>
          </p:nvGrpSpPr>
          <p:grpSpPr>
            <a:xfrm>
              <a:off x="6946443" y="-690341"/>
              <a:ext cx="2260001" cy="2732465"/>
              <a:chOff x="5299025" y="189950"/>
              <a:chExt cx="2868750" cy="3468475"/>
            </a:xfrm>
          </p:grpSpPr>
          <p:cxnSp>
            <p:nvCxnSpPr>
              <p:cNvPr id="1745" name="Google Shape;1745;p31"/>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746" name="Google Shape;1746;p31"/>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1"/>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1"/>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1"/>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2_1">
    <p:spTree>
      <p:nvGrpSpPr>
        <p:cNvPr id="1750" name="Shape 1750"/>
        <p:cNvGrpSpPr/>
        <p:nvPr/>
      </p:nvGrpSpPr>
      <p:grpSpPr>
        <a:xfrm>
          <a:off x="0" y="0"/>
          <a:ext cx="0" cy="0"/>
          <a:chOff x="0" y="0"/>
          <a:chExt cx="0" cy="0"/>
        </a:xfrm>
      </p:grpSpPr>
      <p:grpSp>
        <p:nvGrpSpPr>
          <p:cNvPr id="1751" name="Google Shape;1751;p32"/>
          <p:cNvGrpSpPr/>
          <p:nvPr/>
        </p:nvGrpSpPr>
        <p:grpSpPr>
          <a:xfrm rot="5400000">
            <a:off x="-354451" y="4090861"/>
            <a:ext cx="3021768" cy="2809077"/>
            <a:chOff x="5156359" y="-690341"/>
            <a:chExt cx="4050085" cy="3765015"/>
          </a:xfrm>
        </p:grpSpPr>
        <p:grpSp>
          <p:nvGrpSpPr>
            <p:cNvPr id="1752" name="Google Shape;1752;p32"/>
            <p:cNvGrpSpPr/>
            <p:nvPr/>
          </p:nvGrpSpPr>
          <p:grpSpPr>
            <a:xfrm>
              <a:off x="6330793" y="342209"/>
              <a:ext cx="2260001" cy="2732465"/>
              <a:chOff x="5299025" y="189950"/>
              <a:chExt cx="2868750" cy="3468475"/>
            </a:xfrm>
          </p:grpSpPr>
          <p:cxnSp>
            <p:nvCxnSpPr>
              <p:cNvPr id="1753" name="Google Shape;1753;p32"/>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754" name="Google Shape;1754;p32"/>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2"/>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2"/>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2"/>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32"/>
            <p:cNvGrpSpPr/>
            <p:nvPr/>
          </p:nvGrpSpPr>
          <p:grpSpPr>
            <a:xfrm rot="5400000">
              <a:off x="6625818" y="-228566"/>
              <a:ext cx="2260001" cy="2732465"/>
              <a:chOff x="5299025" y="189950"/>
              <a:chExt cx="2868750" cy="3468475"/>
            </a:xfrm>
          </p:grpSpPr>
          <p:cxnSp>
            <p:nvCxnSpPr>
              <p:cNvPr id="1759" name="Google Shape;1759;p32"/>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760" name="Google Shape;1760;p32"/>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2"/>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2"/>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2"/>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4" name="Google Shape;1764;p32"/>
            <p:cNvGrpSpPr/>
            <p:nvPr/>
          </p:nvGrpSpPr>
          <p:grpSpPr>
            <a:xfrm rot="5400000">
              <a:off x="5330099" y="847192"/>
              <a:ext cx="1662154" cy="2009634"/>
              <a:chOff x="5299025" y="189950"/>
              <a:chExt cx="2868750" cy="3468475"/>
            </a:xfrm>
          </p:grpSpPr>
          <p:cxnSp>
            <p:nvCxnSpPr>
              <p:cNvPr id="1765" name="Google Shape;1765;p32"/>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766" name="Google Shape;1766;p32"/>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2"/>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2"/>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2"/>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32"/>
            <p:cNvGrpSpPr/>
            <p:nvPr/>
          </p:nvGrpSpPr>
          <p:grpSpPr>
            <a:xfrm>
              <a:off x="6946443" y="-690341"/>
              <a:ext cx="2260001" cy="2732465"/>
              <a:chOff x="5299025" y="189950"/>
              <a:chExt cx="2868750" cy="3468475"/>
            </a:xfrm>
          </p:grpSpPr>
          <p:cxnSp>
            <p:nvCxnSpPr>
              <p:cNvPr id="1771" name="Google Shape;1771;p32"/>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772" name="Google Shape;1772;p32"/>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2"/>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2"/>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2"/>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6" name="Google Shape;1776;p32"/>
          <p:cNvGrpSpPr/>
          <p:nvPr/>
        </p:nvGrpSpPr>
        <p:grpSpPr>
          <a:xfrm rot="-5400000">
            <a:off x="7413050" y="-456851"/>
            <a:ext cx="1881264" cy="1748849"/>
            <a:chOff x="5156359" y="-690341"/>
            <a:chExt cx="4050085" cy="3765015"/>
          </a:xfrm>
        </p:grpSpPr>
        <p:grpSp>
          <p:nvGrpSpPr>
            <p:cNvPr id="1777" name="Google Shape;1777;p32"/>
            <p:cNvGrpSpPr/>
            <p:nvPr/>
          </p:nvGrpSpPr>
          <p:grpSpPr>
            <a:xfrm>
              <a:off x="6330793" y="342209"/>
              <a:ext cx="2260001" cy="2732465"/>
              <a:chOff x="5299025" y="189950"/>
              <a:chExt cx="2868750" cy="3468475"/>
            </a:xfrm>
          </p:grpSpPr>
          <p:cxnSp>
            <p:nvCxnSpPr>
              <p:cNvPr id="1778" name="Google Shape;1778;p32"/>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779" name="Google Shape;1779;p32"/>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2"/>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2"/>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2"/>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3" name="Google Shape;1783;p32"/>
            <p:cNvGrpSpPr/>
            <p:nvPr/>
          </p:nvGrpSpPr>
          <p:grpSpPr>
            <a:xfrm rot="5400000">
              <a:off x="6625818" y="-228566"/>
              <a:ext cx="2260001" cy="2732465"/>
              <a:chOff x="5299025" y="189950"/>
              <a:chExt cx="2868750" cy="3468475"/>
            </a:xfrm>
          </p:grpSpPr>
          <p:cxnSp>
            <p:nvCxnSpPr>
              <p:cNvPr id="1784" name="Google Shape;1784;p32"/>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785" name="Google Shape;1785;p32"/>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2"/>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2"/>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2"/>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32"/>
            <p:cNvGrpSpPr/>
            <p:nvPr/>
          </p:nvGrpSpPr>
          <p:grpSpPr>
            <a:xfrm rot="5400000">
              <a:off x="5330099" y="847192"/>
              <a:ext cx="1662154" cy="2009634"/>
              <a:chOff x="5299025" y="189950"/>
              <a:chExt cx="2868750" cy="3468475"/>
            </a:xfrm>
          </p:grpSpPr>
          <p:cxnSp>
            <p:nvCxnSpPr>
              <p:cNvPr id="1790" name="Google Shape;1790;p32"/>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791" name="Google Shape;1791;p32"/>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2"/>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2"/>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2"/>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5" name="Google Shape;1795;p32"/>
            <p:cNvGrpSpPr/>
            <p:nvPr/>
          </p:nvGrpSpPr>
          <p:grpSpPr>
            <a:xfrm>
              <a:off x="6946443" y="-690341"/>
              <a:ext cx="2260001" cy="2732465"/>
              <a:chOff x="5299025" y="189950"/>
              <a:chExt cx="2868750" cy="3468475"/>
            </a:xfrm>
          </p:grpSpPr>
          <p:cxnSp>
            <p:nvCxnSpPr>
              <p:cNvPr id="1796" name="Google Shape;1796;p32"/>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797" name="Google Shape;1797;p32"/>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2"/>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2"/>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2"/>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801" name="Shape 1801"/>
        <p:cNvGrpSpPr/>
        <p:nvPr/>
      </p:nvGrpSpPr>
      <p:grpSpPr>
        <a:xfrm>
          <a:off x="0" y="0"/>
          <a:ext cx="0" cy="0"/>
          <a:chOff x="0" y="0"/>
          <a:chExt cx="0" cy="0"/>
        </a:xfrm>
      </p:grpSpPr>
      <p:sp>
        <p:nvSpPr>
          <p:cNvPr id="1802" name="Google Shape;180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03" name="Google Shape;1803;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04" name="Google Shape;180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0" name="Shape 220"/>
        <p:cNvGrpSpPr/>
        <p:nvPr/>
      </p:nvGrpSpPr>
      <p:grpSpPr>
        <a:xfrm>
          <a:off x="0" y="0"/>
          <a:ext cx="0" cy="0"/>
          <a:chOff x="0" y="0"/>
          <a:chExt cx="0" cy="0"/>
        </a:xfrm>
      </p:grpSpPr>
      <p:grpSp>
        <p:nvGrpSpPr>
          <p:cNvPr id="221" name="Google Shape;221;p5"/>
          <p:cNvGrpSpPr/>
          <p:nvPr/>
        </p:nvGrpSpPr>
        <p:grpSpPr>
          <a:xfrm flipH="1">
            <a:off x="-2236591" y="1378497"/>
            <a:ext cx="4050085" cy="3765015"/>
            <a:chOff x="5156359" y="-690341"/>
            <a:chExt cx="4050085" cy="3765015"/>
          </a:xfrm>
        </p:grpSpPr>
        <p:grpSp>
          <p:nvGrpSpPr>
            <p:cNvPr id="222" name="Google Shape;222;p5"/>
            <p:cNvGrpSpPr/>
            <p:nvPr/>
          </p:nvGrpSpPr>
          <p:grpSpPr>
            <a:xfrm>
              <a:off x="6330793" y="342209"/>
              <a:ext cx="2260001" cy="2732465"/>
              <a:chOff x="5299025" y="189950"/>
              <a:chExt cx="2868750" cy="3468475"/>
            </a:xfrm>
          </p:grpSpPr>
          <p:cxnSp>
            <p:nvCxnSpPr>
              <p:cNvPr id="223" name="Google Shape;223;p5"/>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224" name="Google Shape;224;p5"/>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5"/>
            <p:cNvGrpSpPr/>
            <p:nvPr/>
          </p:nvGrpSpPr>
          <p:grpSpPr>
            <a:xfrm rot="5400000">
              <a:off x="6625818" y="-228566"/>
              <a:ext cx="2260001" cy="2732465"/>
              <a:chOff x="5299025" y="189950"/>
              <a:chExt cx="2868750" cy="3468475"/>
            </a:xfrm>
          </p:grpSpPr>
          <p:cxnSp>
            <p:nvCxnSpPr>
              <p:cNvPr id="229" name="Google Shape;229;p5"/>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230" name="Google Shape;230;p5"/>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5"/>
            <p:cNvGrpSpPr/>
            <p:nvPr/>
          </p:nvGrpSpPr>
          <p:grpSpPr>
            <a:xfrm rot="5400000">
              <a:off x="5330099" y="847192"/>
              <a:ext cx="1662154" cy="2009634"/>
              <a:chOff x="5299025" y="189950"/>
              <a:chExt cx="2868750" cy="3468475"/>
            </a:xfrm>
          </p:grpSpPr>
          <p:cxnSp>
            <p:nvCxnSpPr>
              <p:cNvPr id="235" name="Google Shape;235;p5"/>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236" name="Google Shape;236;p5"/>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5"/>
            <p:cNvGrpSpPr/>
            <p:nvPr/>
          </p:nvGrpSpPr>
          <p:grpSpPr>
            <a:xfrm>
              <a:off x="6946443" y="-690341"/>
              <a:ext cx="2260001" cy="2732465"/>
              <a:chOff x="5299025" y="189950"/>
              <a:chExt cx="2868750" cy="3468475"/>
            </a:xfrm>
          </p:grpSpPr>
          <p:cxnSp>
            <p:nvCxnSpPr>
              <p:cNvPr id="241" name="Google Shape;241;p5"/>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242" name="Google Shape;242;p5"/>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6" name="Google Shape;246;p5"/>
          <p:cNvGrpSpPr/>
          <p:nvPr/>
        </p:nvGrpSpPr>
        <p:grpSpPr>
          <a:xfrm flipH="1" rot="10800000">
            <a:off x="7307034" y="16047"/>
            <a:ext cx="4050085" cy="3765015"/>
            <a:chOff x="5156359" y="-690341"/>
            <a:chExt cx="4050085" cy="3765015"/>
          </a:xfrm>
        </p:grpSpPr>
        <p:grpSp>
          <p:nvGrpSpPr>
            <p:cNvPr id="247" name="Google Shape;247;p5"/>
            <p:cNvGrpSpPr/>
            <p:nvPr/>
          </p:nvGrpSpPr>
          <p:grpSpPr>
            <a:xfrm>
              <a:off x="6330793" y="342209"/>
              <a:ext cx="2260001" cy="2732465"/>
              <a:chOff x="5299025" y="189950"/>
              <a:chExt cx="2868750" cy="3468475"/>
            </a:xfrm>
          </p:grpSpPr>
          <p:cxnSp>
            <p:nvCxnSpPr>
              <p:cNvPr id="248" name="Google Shape;248;p5"/>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249" name="Google Shape;249;p5"/>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5"/>
            <p:cNvGrpSpPr/>
            <p:nvPr/>
          </p:nvGrpSpPr>
          <p:grpSpPr>
            <a:xfrm rot="5400000">
              <a:off x="6625818" y="-228566"/>
              <a:ext cx="2260001" cy="2732465"/>
              <a:chOff x="5299025" y="189950"/>
              <a:chExt cx="2868750" cy="3468475"/>
            </a:xfrm>
          </p:grpSpPr>
          <p:cxnSp>
            <p:nvCxnSpPr>
              <p:cNvPr id="254" name="Google Shape;254;p5"/>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255" name="Google Shape;255;p5"/>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5"/>
            <p:cNvGrpSpPr/>
            <p:nvPr/>
          </p:nvGrpSpPr>
          <p:grpSpPr>
            <a:xfrm rot="5400000">
              <a:off x="5330099" y="847192"/>
              <a:ext cx="1662154" cy="2009634"/>
              <a:chOff x="5299025" y="189950"/>
              <a:chExt cx="2868750" cy="3468475"/>
            </a:xfrm>
          </p:grpSpPr>
          <p:cxnSp>
            <p:nvCxnSpPr>
              <p:cNvPr id="260" name="Google Shape;260;p5"/>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261" name="Google Shape;261;p5"/>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5"/>
            <p:cNvGrpSpPr/>
            <p:nvPr/>
          </p:nvGrpSpPr>
          <p:grpSpPr>
            <a:xfrm>
              <a:off x="6946443" y="-690341"/>
              <a:ext cx="2260001" cy="2732465"/>
              <a:chOff x="5299025" y="189950"/>
              <a:chExt cx="2868750" cy="3468475"/>
            </a:xfrm>
          </p:grpSpPr>
          <p:cxnSp>
            <p:nvCxnSpPr>
              <p:cNvPr id="266" name="Google Shape;266;p5"/>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267" name="Google Shape;267;p5"/>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1" name="Google Shape;271;p5"/>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2" name="Google Shape;272;p5"/>
          <p:cNvSpPr txBox="1"/>
          <p:nvPr>
            <p:ph idx="1" type="subTitle"/>
          </p:nvPr>
        </p:nvSpPr>
        <p:spPr>
          <a:xfrm>
            <a:off x="3698375" y="1804600"/>
            <a:ext cx="3237600" cy="75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3" name="Google Shape;273;p5"/>
          <p:cNvSpPr txBox="1"/>
          <p:nvPr>
            <p:ph idx="2" type="subTitle"/>
          </p:nvPr>
        </p:nvSpPr>
        <p:spPr>
          <a:xfrm>
            <a:off x="3698374" y="1485250"/>
            <a:ext cx="3010800" cy="319200"/>
          </a:xfrm>
          <a:prstGeom prst="rect">
            <a:avLst/>
          </a:prstGeom>
        </p:spPr>
        <p:txBody>
          <a:bodyPr anchorCtr="0" anchor="b" bIns="0" lIns="91425" spcFirstLastPara="1" rIns="91425" wrap="square" tIns="91425">
            <a:noAutofit/>
          </a:bodyPr>
          <a:lstStyle>
            <a:lvl1pPr lvl="0"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sp>
        <p:nvSpPr>
          <p:cNvPr id="274" name="Google Shape;274;p5"/>
          <p:cNvSpPr txBox="1"/>
          <p:nvPr>
            <p:ph idx="3" type="subTitle"/>
          </p:nvPr>
        </p:nvSpPr>
        <p:spPr>
          <a:xfrm>
            <a:off x="3698375" y="3558575"/>
            <a:ext cx="3237600" cy="75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5" name="Google Shape;275;p5"/>
          <p:cNvSpPr txBox="1"/>
          <p:nvPr>
            <p:ph idx="4" type="subTitle"/>
          </p:nvPr>
        </p:nvSpPr>
        <p:spPr>
          <a:xfrm>
            <a:off x="3698374" y="3239239"/>
            <a:ext cx="3010800" cy="319200"/>
          </a:xfrm>
          <a:prstGeom prst="rect">
            <a:avLst/>
          </a:prstGeom>
        </p:spPr>
        <p:txBody>
          <a:bodyPr anchorCtr="0" anchor="b" bIns="0" lIns="91425" spcFirstLastPara="1" rIns="91425" wrap="square" tIns="91425">
            <a:noAutofit/>
          </a:bodyPr>
          <a:lstStyle>
            <a:lvl1pPr lvl="0"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1pPr>
            <a:lvl2pPr lvl="1"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spcBef>
                <a:spcPts val="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6" name="Shape 276"/>
        <p:cNvGrpSpPr/>
        <p:nvPr/>
      </p:nvGrpSpPr>
      <p:grpSpPr>
        <a:xfrm>
          <a:off x="0" y="0"/>
          <a:ext cx="0" cy="0"/>
          <a:chOff x="0" y="0"/>
          <a:chExt cx="0" cy="0"/>
        </a:xfrm>
      </p:grpSpPr>
      <p:sp>
        <p:nvSpPr>
          <p:cNvPr id="277" name="Google Shape;277;p6"/>
          <p:cNvSpPr txBox="1"/>
          <p:nvPr>
            <p:ph type="title"/>
          </p:nvPr>
        </p:nvSpPr>
        <p:spPr>
          <a:xfrm>
            <a:off x="720000" y="540000"/>
            <a:ext cx="81123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278" name="Google Shape;278;p6"/>
          <p:cNvGrpSpPr/>
          <p:nvPr/>
        </p:nvGrpSpPr>
        <p:grpSpPr>
          <a:xfrm rot="10800000">
            <a:off x="-1938541" y="-237653"/>
            <a:ext cx="2260001" cy="2732465"/>
            <a:chOff x="5299025" y="189950"/>
            <a:chExt cx="2868750" cy="3468475"/>
          </a:xfrm>
        </p:grpSpPr>
        <p:cxnSp>
          <p:nvCxnSpPr>
            <p:cNvPr id="279" name="Google Shape;279;p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280" name="Google Shape;280;p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6"/>
          <p:cNvGrpSpPr/>
          <p:nvPr/>
        </p:nvGrpSpPr>
        <p:grpSpPr>
          <a:xfrm rot="-5400000">
            <a:off x="-530500" y="-19806"/>
            <a:ext cx="1662154" cy="2009634"/>
            <a:chOff x="5299025" y="189950"/>
            <a:chExt cx="2868750" cy="3468475"/>
          </a:xfrm>
        </p:grpSpPr>
        <p:cxnSp>
          <p:nvCxnSpPr>
            <p:cNvPr id="285" name="Google Shape;285;p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286" name="Google Shape;286;p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6"/>
          <p:cNvGrpSpPr/>
          <p:nvPr/>
        </p:nvGrpSpPr>
        <p:grpSpPr>
          <a:xfrm rot="10800000">
            <a:off x="9" y="3328547"/>
            <a:ext cx="2260001" cy="2732465"/>
            <a:chOff x="5299025" y="189950"/>
            <a:chExt cx="2868750" cy="3468475"/>
          </a:xfrm>
        </p:grpSpPr>
        <p:cxnSp>
          <p:nvCxnSpPr>
            <p:cNvPr id="291" name="Google Shape;291;p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292" name="Google Shape;292;p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6"/>
          <p:cNvGrpSpPr/>
          <p:nvPr/>
        </p:nvGrpSpPr>
        <p:grpSpPr>
          <a:xfrm>
            <a:off x="8454801" y="333118"/>
            <a:ext cx="2260001" cy="2732465"/>
            <a:chOff x="5299025" y="189950"/>
            <a:chExt cx="2868750" cy="3468475"/>
          </a:xfrm>
        </p:grpSpPr>
        <p:cxnSp>
          <p:nvCxnSpPr>
            <p:cNvPr id="297" name="Google Shape;297;p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298" name="Google Shape;298;p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6"/>
          <p:cNvGrpSpPr/>
          <p:nvPr/>
        </p:nvGrpSpPr>
        <p:grpSpPr>
          <a:xfrm>
            <a:off x="7433617" y="-881575"/>
            <a:ext cx="1662154" cy="2009634"/>
            <a:chOff x="5299025" y="189950"/>
            <a:chExt cx="2868750" cy="3468475"/>
          </a:xfrm>
        </p:grpSpPr>
        <p:cxnSp>
          <p:nvCxnSpPr>
            <p:cNvPr id="303" name="Google Shape;303;p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304" name="Google Shape;304;p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308" name="Shape 308"/>
        <p:cNvGrpSpPr/>
        <p:nvPr/>
      </p:nvGrpSpPr>
      <p:grpSpPr>
        <a:xfrm>
          <a:off x="0" y="0"/>
          <a:ext cx="0" cy="0"/>
          <a:chOff x="0" y="0"/>
          <a:chExt cx="0" cy="0"/>
        </a:xfrm>
      </p:grpSpPr>
      <p:sp>
        <p:nvSpPr>
          <p:cNvPr id="309" name="Google Shape;309;p7"/>
          <p:cNvSpPr txBox="1"/>
          <p:nvPr>
            <p:ph idx="1" type="subTitle"/>
          </p:nvPr>
        </p:nvSpPr>
        <p:spPr>
          <a:xfrm>
            <a:off x="1323075" y="1462500"/>
            <a:ext cx="3934800" cy="31410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AutoNum type="arabicPeriod"/>
              <a:defRPr sz="1400"/>
            </a:lvl1pPr>
            <a:lvl2pPr lvl="1" rtl="0">
              <a:spcBef>
                <a:spcPts val="0"/>
              </a:spcBef>
              <a:spcAft>
                <a:spcPts val="0"/>
              </a:spcAft>
              <a:buClr>
                <a:srgbClr val="595959"/>
              </a:buClr>
              <a:buSzPts val="1400"/>
              <a:buFont typeface="Anaheim"/>
              <a:buAutoNum type="alphaLcPeriod"/>
              <a:defRPr>
                <a:solidFill>
                  <a:schemeClr val="lt2"/>
                </a:solidFill>
              </a:defRPr>
            </a:lvl2pPr>
            <a:lvl3pPr lvl="2" rtl="0">
              <a:spcBef>
                <a:spcPts val="0"/>
              </a:spcBef>
              <a:spcAft>
                <a:spcPts val="0"/>
              </a:spcAft>
              <a:buClr>
                <a:srgbClr val="595959"/>
              </a:buClr>
              <a:buSzPts val="1400"/>
              <a:buFont typeface="Anaheim"/>
              <a:buAutoNum type="romanLcPeriod"/>
              <a:defRPr>
                <a:solidFill>
                  <a:schemeClr val="lt2"/>
                </a:solidFill>
              </a:defRPr>
            </a:lvl3pPr>
            <a:lvl4pPr lvl="3" rtl="0">
              <a:spcBef>
                <a:spcPts val="0"/>
              </a:spcBef>
              <a:spcAft>
                <a:spcPts val="0"/>
              </a:spcAft>
              <a:buClr>
                <a:srgbClr val="595959"/>
              </a:buClr>
              <a:buSzPts val="1400"/>
              <a:buFont typeface="Anaheim"/>
              <a:buAutoNum type="arabicPeriod"/>
              <a:defRPr>
                <a:solidFill>
                  <a:schemeClr val="lt2"/>
                </a:solidFill>
              </a:defRPr>
            </a:lvl4pPr>
            <a:lvl5pPr lvl="4" rtl="0">
              <a:spcBef>
                <a:spcPts val="0"/>
              </a:spcBef>
              <a:spcAft>
                <a:spcPts val="0"/>
              </a:spcAft>
              <a:buClr>
                <a:srgbClr val="595959"/>
              </a:buClr>
              <a:buSzPts val="1400"/>
              <a:buFont typeface="Anaheim"/>
              <a:buAutoNum type="alphaLcPeriod"/>
              <a:defRPr>
                <a:solidFill>
                  <a:schemeClr val="lt2"/>
                </a:solidFill>
              </a:defRPr>
            </a:lvl5pPr>
            <a:lvl6pPr lvl="5" rtl="0">
              <a:spcBef>
                <a:spcPts val="0"/>
              </a:spcBef>
              <a:spcAft>
                <a:spcPts val="0"/>
              </a:spcAft>
              <a:buClr>
                <a:srgbClr val="595959"/>
              </a:buClr>
              <a:buSzPts val="1400"/>
              <a:buFont typeface="Anaheim"/>
              <a:buAutoNum type="romanLcPeriod"/>
              <a:defRPr>
                <a:solidFill>
                  <a:schemeClr val="lt2"/>
                </a:solidFill>
              </a:defRPr>
            </a:lvl6pPr>
            <a:lvl7pPr lvl="6" rtl="0">
              <a:spcBef>
                <a:spcPts val="0"/>
              </a:spcBef>
              <a:spcAft>
                <a:spcPts val="0"/>
              </a:spcAft>
              <a:buClr>
                <a:srgbClr val="595959"/>
              </a:buClr>
              <a:buSzPts val="1400"/>
              <a:buFont typeface="Anaheim"/>
              <a:buAutoNum type="arabicPeriod"/>
              <a:defRPr>
                <a:solidFill>
                  <a:schemeClr val="lt2"/>
                </a:solidFill>
              </a:defRPr>
            </a:lvl7pPr>
            <a:lvl8pPr lvl="7" rtl="0">
              <a:spcBef>
                <a:spcPts val="0"/>
              </a:spcBef>
              <a:spcAft>
                <a:spcPts val="0"/>
              </a:spcAft>
              <a:buClr>
                <a:srgbClr val="595959"/>
              </a:buClr>
              <a:buSzPts val="1400"/>
              <a:buFont typeface="Anaheim"/>
              <a:buAutoNum type="alphaLcPeriod"/>
              <a:defRPr>
                <a:solidFill>
                  <a:schemeClr val="lt2"/>
                </a:solidFill>
              </a:defRPr>
            </a:lvl8pPr>
            <a:lvl9pPr lvl="8" rtl="0">
              <a:spcBef>
                <a:spcPts val="0"/>
              </a:spcBef>
              <a:spcAft>
                <a:spcPts val="0"/>
              </a:spcAft>
              <a:buClr>
                <a:srgbClr val="595959"/>
              </a:buClr>
              <a:buSzPts val="1400"/>
              <a:buFont typeface="Anaheim"/>
              <a:buAutoNum type="romanLcPeriod"/>
              <a:defRPr>
                <a:solidFill>
                  <a:schemeClr val="lt2"/>
                </a:solidFill>
              </a:defRPr>
            </a:lvl9pPr>
          </a:lstStyle>
          <a:p/>
        </p:txBody>
      </p:sp>
      <p:sp>
        <p:nvSpPr>
          <p:cNvPr id="310" name="Google Shape;310;p7"/>
          <p:cNvSpPr txBox="1"/>
          <p:nvPr>
            <p:ph type="title"/>
          </p:nvPr>
        </p:nvSpPr>
        <p:spPr>
          <a:xfrm>
            <a:off x="1323075" y="540000"/>
            <a:ext cx="5245500" cy="635400"/>
          </a:xfrm>
          <a:prstGeom prst="rect">
            <a:avLst/>
          </a:prstGeom>
        </p:spPr>
        <p:txBody>
          <a:bodyPr anchorCtr="0" anchor="t" bIns="0"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grpSp>
        <p:nvGrpSpPr>
          <p:cNvPr id="311" name="Google Shape;311;p7"/>
          <p:cNvGrpSpPr/>
          <p:nvPr/>
        </p:nvGrpSpPr>
        <p:grpSpPr>
          <a:xfrm flipH="1">
            <a:off x="-2236591" y="1378497"/>
            <a:ext cx="4050085" cy="3765015"/>
            <a:chOff x="5156359" y="-690341"/>
            <a:chExt cx="4050085" cy="3765015"/>
          </a:xfrm>
        </p:grpSpPr>
        <p:grpSp>
          <p:nvGrpSpPr>
            <p:cNvPr id="312" name="Google Shape;312;p7"/>
            <p:cNvGrpSpPr/>
            <p:nvPr/>
          </p:nvGrpSpPr>
          <p:grpSpPr>
            <a:xfrm>
              <a:off x="6330793" y="342209"/>
              <a:ext cx="2260001" cy="2732465"/>
              <a:chOff x="5299025" y="189950"/>
              <a:chExt cx="2868750" cy="3468475"/>
            </a:xfrm>
          </p:grpSpPr>
          <p:cxnSp>
            <p:nvCxnSpPr>
              <p:cNvPr id="313" name="Google Shape;313;p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314" name="Google Shape;314;p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7"/>
            <p:cNvGrpSpPr/>
            <p:nvPr/>
          </p:nvGrpSpPr>
          <p:grpSpPr>
            <a:xfrm rot="5400000">
              <a:off x="6625818" y="-228566"/>
              <a:ext cx="2260001" cy="2732465"/>
              <a:chOff x="5299025" y="189950"/>
              <a:chExt cx="2868750" cy="3468475"/>
            </a:xfrm>
          </p:grpSpPr>
          <p:cxnSp>
            <p:nvCxnSpPr>
              <p:cNvPr id="319" name="Google Shape;319;p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320" name="Google Shape;320;p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7"/>
            <p:cNvGrpSpPr/>
            <p:nvPr/>
          </p:nvGrpSpPr>
          <p:grpSpPr>
            <a:xfrm rot="5400000">
              <a:off x="5330099" y="847192"/>
              <a:ext cx="1662154" cy="2009634"/>
              <a:chOff x="5299025" y="189950"/>
              <a:chExt cx="2868750" cy="3468475"/>
            </a:xfrm>
          </p:grpSpPr>
          <p:cxnSp>
            <p:nvCxnSpPr>
              <p:cNvPr id="325" name="Google Shape;325;p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326" name="Google Shape;326;p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7"/>
            <p:cNvGrpSpPr/>
            <p:nvPr/>
          </p:nvGrpSpPr>
          <p:grpSpPr>
            <a:xfrm>
              <a:off x="6946443" y="-690341"/>
              <a:ext cx="2260001" cy="2732465"/>
              <a:chOff x="5299025" y="189950"/>
              <a:chExt cx="2868750" cy="3468475"/>
            </a:xfrm>
          </p:grpSpPr>
          <p:cxnSp>
            <p:nvCxnSpPr>
              <p:cNvPr id="331" name="Google Shape;331;p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332" name="Google Shape;332;p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 name="Google Shape;336;p7"/>
          <p:cNvGrpSpPr/>
          <p:nvPr/>
        </p:nvGrpSpPr>
        <p:grpSpPr>
          <a:xfrm flipH="1" rot="10800000">
            <a:off x="7307034" y="16047"/>
            <a:ext cx="4050085" cy="3765015"/>
            <a:chOff x="5156359" y="-690341"/>
            <a:chExt cx="4050085" cy="3765015"/>
          </a:xfrm>
        </p:grpSpPr>
        <p:grpSp>
          <p:nvGrpSpPr>
            <p:cNvPr id="337" name="Google Shape;337;p7"/>
            <p:cNvGrpSpPr/>
            <p:nvPr/>
          </p:nvGrpSpPr>
          <p:grpSpPr>
            <a:xfrm>
              <a:off x="6330793" y="342209"/>
              <a:ext cx="2260001" cy="2732465"/>
              <a:chOff x="5299025" y="189950"/>
              <a:chExt cx="2868750" cy="3468475"/>
            </a:xfrm>
          </p:grpSpPr>
          <p:cxnSp>
            <p:nvCxnSpPr>
              <p:cNvPr id="338" name="Google Shape;338;p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339" name="Google Shape;339;p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7"/>
            <p:cNvGrpSpPr/>
            <p:nvPr/>
          </p:nvGrpSpPr>
          <p:grpSpPr>
            <a:xfrm rot="5400000">
              <a:off x="6625818" y="-228566"/>
              <a:ext cx="2260001" cy="2732465"/>
              <a:chOff x="5299025" y="189950"/>
              <a:chExt cx="2868750" cy="3468475"/>
            </a:xfrm>
          </p:grpSpPr>
          <p:cxnSp>
            <p:nvCxnSpPr>
              <p:cNvPr id="344" name="Google Shape;344;p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345" name="Google Shape;345;p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7"/>
            <p:cNvGrpSpPr/>
            <p:nvPr/>
          </p:nvGrpSpPr>
          <p:grpSpPr>
            <a:xfrm rot="5400000">
              <a:off x="5330099" y="847192"/>
              <a:ext cx="1662154" cy="2009634"/>
              <a:chOff x="5299025" y="189950"/>
              <a:chExt cx="2868750" cy="3468475"/>
            </a:xfrm>
          </p:grpSpPr>
          <p:cxnSp>
            <p:nvCxnSpPr>
              <p:cNvPr id="350" name="Google Shape;350;p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351" name="Google Shape;351;p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7"/>
            <p:cNvGrpSpPr/>
            <p:nvPr/>
          </p:nvGrpSpPr>
          <p:grpSpPr>
            <a:xfrm>
              <a:off x="6946443" y="-690341"/>
              <a:ext cx="2260001" cy="2732465"/>
              <a:chOff x="5299025" y="189950"/>
              <a:chExt cx="2868750" cy="3468475"/>
            </a:xfrm>
          </p:grpSpPr>
          <p:cxnSp>
            <p:nvCxnSpPr>
              <p:cNvPr id="356" name="Google Shape;356;p7"/>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357" name="Google Shape;357;p7"/>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61" name="Shape 361"/>
        <p:cNvGrpSpPr/>
        <p:nvPr/>
      </p:nvGrpSpPr>
      <p:grpSpPr>
        <a:xfrm>
          <a:off x="0" y="0"/>
          <a:ext cx="0" cy="0"/>
          <a:chOff x="0" y="0"/>
          <a:chExt cx="0" cy="0"/>
        </a:xfrm>
      </p:grpSpPr>
      <p:grpSp>
        <p:nvGrpSpPr>
          <p:cNvPr id="362" name="Google Shape;362;p8"/>
          <p:cNvGrpSpPr/>
          <p:nvPr/>
        </p:nvGrpSpPr>
        <p:grpSpPr>
          <a:xfrm rot="10800000">
            <a:off x="-2479366" y="-288603"/>
            <a:ext cx="4050085" cy="3765015"/>
            <a:chOff x="5156359" y="-690341"/>
            <a:chExt cx="4050085" cy="3765015"/>
          </a:xfrm>
        </p:grpSpPr>
        <p:grpSp>
          <p:nvGrpSpPr>
            <p:cNvPr id="363" name="Google Shape;363;p8"/>
            <p:cNvGrpSpPr/>
            <p:nvPr/>
          </p:nvGrpSpPr>
          <p:grpSpPr>
            <a:xfrm>
              <a:off x="6330793" y="342209"/>
              <a:ext cx="2260001" cy="2732465"/>
              <a:chOff x="5299025" y="189950"/>
              <a:chExt cx="2868750" cy="3468475"/>
            </a:xfrm>
          </p:grpSpPr>
          <p:cxnSp>
            <p:nvCxnSpPr>
              <p:cNvPr id="364" name="Google Shape;364;p8"/>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365" name="Google Shape;365;p8"/>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8"/>
            <p:cNvGrpSpPr/>
            <p:nvPr/>
          </p:nvGrpSpPr>
          <p:grpSpPr>
            <a:xfrm rot="5400000">
              <a:off x="6625818" y="-228566"/>
              <a:ext cx="2260001" cy="2732465"/>
              <a:chOff x="5299025" y="189950"/>
              <a:chExt cx="2868750" cy="3468475"/>
            </a:xfrm>
          </p:grpSpPr>
          <p:cxnSp>
            <p:nvCxnSpPr>
              <p:cNvPr id="370" name="Google Shape;370;p8"/>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371" name="Google Shape;371;p8"/>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8"/>
            <p:cNvGrpSpPr/>
            <p:nvPr/>
          </p:nvGrpSpPr>
          <p:grpSpPr>
            <a:xfrm rot="5400000">
              <a:off x="5330099" y="847192"/>
              <a:ext cx="1662154" cy="2009634"/>
              <a:chOff x="5299025" y="189950"/>
              <a:chExt cx="2868750" cy="3468475"/>
            </a:xfrm>
          </p:grpSpPr>
          <p:cxnSp>
            <p:nvCxnSpPr>
              <p:cNvPr id="376" name="Google Shape;376;p8"/>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377" name="Google Shape;377;p8"/>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8"/>
            <p:cNvGrpSpPr/>
            <p:nvPr/>
          </p:nvGrpSpPr>
          <p:grpSpPr>
            <a:xfrm>
              <a:off x="6946443" y="-690341"/>
              <a:ext cx="2260001" cy="2732465"/>
              <a:chOff x="5299025" y="189950"/>
              <a:chExt cx="2868750" cy="3468475"/>
            </a:xfrm>
          </p:grpSpPr>
          <p:cxnSp>
            <p:nvCxnSpPr>
              <p:cNvPr id="382" name="Google Shape;382;p8"/>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383" name="Google Shape;383;p8"/>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 name="Google Shape;387;p8"/>
          <p:cNvGrpSpPr/>
          <p:nvPr/>
        </p:nvGrpSpPr>
        <p:grpSpPr>
          <a:xfrm>
            <a:off x="6838959" y="1579147"/>
            <a:ext cx="4050085" cy="3765015"/>
            <a:chOff x="5156359" y="-690341"/>
            <a:chExt cx="4050085" cy="3765015"/>
          </a:xfrm>
        </p:grpSpPr>
        <p:grpSp>
          <p:nvGrpSpPr>
            <p:cNvPr id="388" name="Google Shape;388;p8"/>
            <p:cNvGrpSpPr/>
            <p:nvPr/>
          </p:nvGrpSpPr>
          <p:grpSpPr>
            <a:xfrm>
              <a:off x="6330793" y="342209"/>
              <a:ext cx="2260001" cy="2732465"/>
              <a:chOff x="5299025" y="189950"/>
              <a:chExt cx="2868750" cy="3468475"/>
            </a:xfrm>
          </p:grpSpPr>
          <p:cxnSp>
            <p:nvCxnSpPr>
              <p:cNvPr id="389" name="Google Shape;389;p8"/>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390" name="Google Shape;390;p8"/>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8"/>
            <p:cNvGrpSpPr/>
            <p:nvPr/>
          </p:nvGrpSpPr>
          <p:grpSpPr>
            <a:xfrm rot="5400000">
              <a:off x="6625818" y="-228566"/>
              <a:ext cx="2260001" cy="2732465"/>
              <a:chOff x="5299025" y="189950"/>
              <a:chExt cx="2868750" cy="3468475"/>
            </a:xfrm>
          </p:grpSpPr>
          <p:cxnSp>
            <p:nvCxnSpPr>
              <p:cNvPr id="395" name="Google Shape;395;p8"/>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396" name="Google Shape;396;p8"/>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8"/>
            <p:cNvGrpSpPr/>
            <p:nvPr/>
          </p:nvGrpSpPr>
          <p:grpSpPr>
            <a:xfrm rot="5400000">
              <a:off x="5330099" y="847192"/>
              <a:ext cx="1662154" cy="2009634"/>
              <a:chOff x="5299025" y="189950"/>
              <a:chExt cx="2868750" cy="3468475"/>
            </a:xfrm>
          </p:grpSpPr>
          <p:cxnSp>
            <p:nvCxnSpPr>
              <p:cNvPr id="401" name="Google Shape;401;p8"/>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402" name="Google Shape;402;p8"/>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a:off x="787497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a:off x="542952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8"/>
            <p:cNvGrpSpPr/>
            <p:nvPr/>
          </p:nvGrpSpPr>
          <p:grpSpPr>
            <a:xfrm>
              <a:off x="6946443" y="-690341"/>
              <a:ext cx="2260001" cy="2732465"/>
              <a:chOff x="5299025" y="189950"/>
              <a:chExt cx="2868750" cy="3468475"/>
            </a:xfrm>
          </p:grpSpPr>
          <p:cxnSp>
            <p:nvCxnSpPr>
              <p:cNvPr id="407" name="Google Shape;407;p8"/>
              <p:cNvCxnSpPr/>
              <p:nvPr/>
            </p:nvCxnSpPr>
            <p:spPr>
              <a:xfrm flipH="1" rot="-5400000">
                <a:off x="5178925" y="705050"/>
                <a:ext cx="3111600" cy="2448300"/>
              </a:xfrm>
              <a:prstGeom prst="bentConnector3">
                <a:avLst>
                  <a:gd fmla="val 50000" name="adj1"/>
                </a:avLst>
              </a:prstGeom>
              <a:noFill/>
              <a:ln cap="flat" cmpd="sng" w="9525">
                <a:solidFill>
                  <a:schemeClr val="lt1"/>
                </a:solidFill>
                <a:prstDash val="solid"/>
                <a:round/>
                <a:headEnd len="med" w="med" type="oval"/>
                <a:tailEnd len="med" w="med" type="oval"/>
              </a:ln>
            </p:spPr>
          </p:cxnSp>
          <p:sp>
            <p:nvSpPr>
              <p:cNvPr id="408" name="Google Shape;408;p8"/>
              <p:cNvSpPr/>
              <p:nvPr/>
            </p:nvSpPr>
            <p:spPr>
              <a:xfrm>
                <a:off x="5299025" y="189950"/>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7744475" y="3235125"/>
                <a:ext cx="423300" cy="42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7874975" y="1855050"/>
                <a:ext cx="162300" cy="1623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5429525" y="1855050"/>
                <a:ext cx="162300" cy="16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2" name="Google Shape;412;p8"/>
          <p:cNvSpPr txBox="1"/>
          <p:nvPr>
            <p:ph type="ctrTitle"/>
          </p:nvPr>
        </p:nvSpPr>
        <p:spPr>
          <a:xfrm>
            <a:off x="1582050" y="1346700"/>
            <a:ext cx="5979900" cy="245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5900"/>
              <a:buNone/>
              <a:defRPr sz="8600">
                <a:solidFill>
                  <a:schemeClr val="lt1"/>
                </a:solidFill>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413" name="Shape 413"/>
        <p:cNvGrpSpPr/>
        <p:nvPr/>
      </p:nvGrpSpPr>
      <p:grpSpPr>
        <a:xfrm>
          <a:off x="0" y="0"/>
          <a:ext cx="0" cy="0"/>
          <a:chOff x="0" y="0"/>
          <a:chExt cx="0" cy="0"/>
        </a:xfrm>
      </p:grpSpPr>
      <p:sp>
        <p:nvSpPr>
          <p:cNvPr id="414" name="Google Shape;414;p9"/>
          <p:cNvSpPr txBox="1"/>
          <p:nvPr>
            <p:ph type="title"/>
          </p:nvPr>
        </p:nvSpPr>
        <p:spPr>
          <a:xfrm>
            <a:off x="927436" y="2372200"/>
            <a:ext cx="38535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000"/>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415" name="Google Shape;415;p9"/>
          <p:cNvSpPr txBox="1"/>
          <p:nvPr>
            <p:ph idx="1" type="subTitle"/>
          </p:nvPr>
        </p:nvSpPr>
        <p:spPr>
          <a:xfrm>
            <a:off x="927425" y="3295650"/>
            <a:ext cx="3853500" cy="1160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chemeClr val="lt2"/>
              </a:buClr>
              <a:buSzPts val="1400"/>
              <a:buFont typeface="Didact Gothic"/>
              <a:buNone/>
              <a:defRPr>
                <a:solidFill>
                  <a:schemeClr val="lt2"/>
                </a:solidFill>
                <a:latin typeface="Didact Gothic"/>
                <a:ea typeface="Didact Gothic"/>
                <a:cs typeface="Didact Gothic"/>
                <a:sym typeface="Didact Gothic"/>
              </a:defRPr>
            </a:lvl2pPr>
            <a:lvl3pPr lvl="2" rtl="0">
              <a:spcBef>
                <a:spcPts val="0"/>
              </a:spcBef>
              <a:spcAft>
                <a:spcPts val="0"/>
              </a:spcAft>
              <a:buClr>
                <a:schemeClr val="lt2"/>
              </a:buClr>
              <a:buSzPts val="1400"/>
              <a:buFont typeface="Didact Gothic"/>
              <a:buNone/>
              <a:defRPr>
                <a:solidFill>
                  <a:schemeClr val="lt2"/>
                </a:solidFill>
                <a:latin typeface="Didact Gothic"/>
                <a:ea typeface="Didact Gothic"/>
                <a:cs typeface="Didact Gothic"/>
                <a:sym typeface="Didact Gothic"/>
              </a:defRPr>
            </a:lvl3pPr>
            <a:lvl4pPr lvl="3" rtl="0">
              <a:spcBef>
                <a:spcPts val="0"/>
              </a:spcBef>
              <a:spcAft>
                <a:spcPts val="0"/>
              </a:spcAft>
              <a:buClr>
                <a:schemeClr val="lt2"/>
              </a:buClr>
              <a:buSzPts val="1400"/>
              <a:buFont typeface="Didact Gothic"/>
              <a:buNone/>
              <a:defRPr>
                <a:solidFill>
                  <a:schemeClr val="lt2"/>
                </a:solidFill>
                <a:latin typeface="Didact Gothic"/>
                <a:ea typeface="Didact Gothic"/>
                <a:cs typeface="Didact Gothic"/>
                <a:sym typeface="Didact Gothic"/>
              </a:defRPr>
            </a:lvl4pPr>
            <a:lvl5pPr lvl="4" rtl="0">
              <a:spcBef>
                <a:spcPts val="0"/>
              </a:spcBef>
              <a:spcAft>
                <a:spcPts val="0"/>
              </a:spcAft>
              <a:buClr>
                <a:schemeClr val="lt2"/>
              </a:buClr>
              <a:buSzPts val="1400"/>
              <a:buFont typeface="Didact Gothic"/>
              <a:buNone/>
              <a:defRPr>
                <a:solidFill>
                  <a:schemeClr val="lt2"/>
                </a:solidFill>
                <a:latin typeface="Didact Gothic"/>
                <a:ea typeface="Didact Gothic"/>
                <a:cs typeface="Didact Gothic"/>
                <a:sym typeface="Didact Gothic"/>
              </a:defRPr>
            </a:lvl5pPr>
            <a:lvl6pPr lvl="5" rtl="0">
              <a:spcBef>
                <a:spcPts val="0"/>
              </a:spcBef>
              <a:spcAft>
                <a:spcPts val="0"/>
              </a:spcAft>
              <a:buClr>
                <a:schemeClr val="lt2"/>
              </a:buClr>
              <a:buSzPts val="1400"/>
              <a:buFont typeface="Didact Gothic"/>
              <a:buNone/>
              <a:defRPr>
                <a:solidFill>
                  <a:schemeClr val="lt2"/>
                </a:solidFill>
                <a:latin typeface="Didact Gothic"/>
                <a:ea typeface="Didact Gothic"/>
                <a:cs typeface="Didact Gothic"/>
                <a:sym typeface="Didact Gothic"/>
              </a:defRPr>
            </a:lvl6pPr>
            <a:lvl7pPr lvl="6" rtl="0">
              <a:spcBef>
                <a:spcPts val="0"/>
              </a:spcBef>
              <a:spcAft>
                <a:spcPts val="0"/>
              </a:spcAft>
              <a:buClr>
                <a:schemeClr val="lt2"/>
              </a:buClr>
              <a:buSzPts val="1400"/>
              <a:buFont typeface="Didact Gothic"/>
              <a:buNone/>
              <a:defRPr>
                <a:solidFill>
                  <a:schemeClr val="lt2"/>
                </a:solidFill>
                <a:latin typeface="Didact Gothic"/>
                <a:ea typeface="Didact Gothic"/>
                <a:cs typeface="Didact Gothic"/>
                <a:sym typeface="Didact Gothic"/>
              </a:defRPr>
            </a:lvl7pPr>
            <a:lvl8pPr lvl="7" rtl="0">
              <a:spcBef>
                <a:spcPts val="0"/>
              </a:spcBef>
              <a:spcAft>
                <a:spcPts val="0"/>
              </a:spcAft>
              <a:buClr>
                <a:schemeClr val="lt2"/>
              </a:buClr>
              <a:buSzPts val="1400"/>
              <a:buFont typeface="Didact Gothic"/>
              <a:buNone/>
              <a:defRPr>
                <a:solidFill>
                  <a:schemeClr val="lt2"/>
                </a:solidFill>
                <a:latin typeface="Didact Gothic"/>
                <a:ea typeface="Didact Gothic"/>
                <a:cs typeface="Didact Gothic"/>
                <a:sym typeface="Didact Gothic"/>
              </a:defRPr>
            </a:lvl8pPr>
            <a:lvl9pPr lvl="8" rtl="0">
              <a:spcBef>
                <a:spcPts val="0"/>
              </a:spcBef>
              <a:spcAft>
                <a:spcPts val="0"/>
              </a:spcAft>
              <a:buClr>
                <a:schemeClr val="lt2"/>
              </a:buClr>
              <a:buSzPts val="1400"/>
              <a:buFont typeface="Didact Gothic"/>
              <a:buNone/>
              <a:defRPr>
                <a:solidFill>
                  <a:schemeClr val="lt2"/>
                </a:solidFill>
                <a:latin typeface="Didact Gothic"/>
                <a:ea typeface="Didact Gothic"/>
                <a:cs typeface="Didact Gothic"/>
                <a:sym typeface="Didact Gothic"/>
              </a:defRPr>
            </a:lvl9pPr>
          </a:lstStyle>
          <a:p/>
        </p:txBody>
      </p:sp>
      <p:grpSp>
        <p:nvGrpSpPr>
          <p:cNvPr id="416" name="Google Shape;416;p9"/>
          <p:cNvGrpSpPr/>
          <p:nvPr/>
        </p:nvGrpSpPr>
        <p:grpSpPr>
          <a:xfrm flipH="1" rot="-5400000">
            <a:off x="7149050" y="4255597"/>
            <a:ext cx="2588004" cy="2405844"/>
            <a:chOff x="5156359" y="-690341"/>
            <a:chExt cx="4050085" cy="3765015"/>
          </a:xfrm>
        </p:grpSpPr>
        <p:grpSp>
          <p:nvGrpSpPr>
            <p:cNvPr id="417" name="Google Shape;417;p9"/>
            <p:cNvGrpSpPr/>
            <p:nvPr/>
          </p:nvGrpSpPr>
          <p:grpSpPr>
            <a:xfrm>
              <a:off x="6330793" y="342209"/>
              <a:ext cx="2260001" cy="2732465"/>
              <a:chOff x="5299025" y="189950"/>
              <a:chExt cx="2868750" cy="3468475"/>
            </a:xfrm>
          </p:grpSpPr>
          <p:cxnSp>
            <p:nvCxnSpPr>
              <p:cNvPr id="418" name="Google Shape;418;p9"/>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419" name="Google Shape;419;p9"/>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9"/>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9"/>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9"/>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9"/>
            <p:cNvGrpSpPr/>
            <p:nvPr/>
          </p:nvGrpSpPr>
          <p:grpSpPr>
            <a:xfrm rot="5400000">
              <a:off x="6625818" y="-228566"/>
              <a:ext cx="2260001" cy="2732465"/>
              <a:chOff x="5299025" y="189950"/>
              <a:chExt cx="2868750" cy="3468475"/>
            </a:xfrm>
          </p:grpSpPr>
          <p:cxnSp>
            <p:nvCxnSpPr>
              <p:cNvPr id="424" name="Google Shape;424;p9"/>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425" name="Google Shape;425;p9"/>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9"/>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9"/>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9"/>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9"/>
            <p:cNvGrpSpPr/>
            <p:nvPr/>
          </p:nvGrpSpPr>
          <p:grpSpPr>
            <a:xfrm rot="5400000">
              <a:off x="5330099" y="847192"/>
              <a:ext cx="1662154" cy="2009634"/>
              <a:chOff x="5299025" y="189950"/>
              <a:chExt cx="2868750" cy="3468475"/>
            </a:xfrm>
          </p:grpSpPr>
          <p:cxnSp>
            <p:nvCxnSpPr>
              <p:cNvPr id="430" name="Google Shape;430;p9"/>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431" name="Google Shape;431;p9"/>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9"/>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9"/>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9"/>
            <p:cNvGrpSpPr/>
            <p:nvPr/>
          </p:nvGrpSpPr>
          <p:grpSpPr>
            <a:xfrm>
              <a:off x="6946443" y="-690341"/>
              <a:ext cx="2260001" cy="2732465"/>
              <a:chOff x="5299025" y="189950"/>
              <a:chExt cx="2868750" cy="3468475"/>
            </a:xfrm>
          </p:grpSpPr>
          <p:cxnSp>
            <p:nvCxnSpPr>
              <p:cNvPr id="436" name="Google Shape;436;p9"/>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437" name="Google Shape;437;p9"/>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9"/>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9"/>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9"/>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 name="Google Shape;441;p9"/>
          <p:cNvGrpSpPr/>
          <p:nvPr/>
        </p:nvGrpSpPr>
        <p:grpSpPr>
          <a:xfrm flipH="1" rot="5400000">
            <a:off x="-1125866" y="-1466495"/>
            <a:ext cx="4050085" cy="3765015"/>
            <a:chOff x="5156359" y="-690341"/>
            <a:chExt cx="4050085" cy="3765015"/>
          </a:xfrm>
        </p:grpSpPr>
        <p:grpSp>
          <p:nvGrpSpPr>
            <p:cNvPr id="442" name="Google Shape;442;p9"/>
            <p:cNvGrpSpPr/>
            <p:nvPr/>
          </p:nvGrpSpPr>
          <p:grpSpPr>
            <a:xfrm>
              <a:off x="6330793" y="342209"/>
              <a:ext cx="2260001" cy="2732465"/>
              <a:chOff x="5299025" y="189950"/>
              <a:chExt cx="2868750" cy="3468475"/>
            </a:xfrm>
          </p:grpSpPr>
          <p:cxnSp>
            <p:nvCxnSpPr>
              <p:cNvPr id="443" name="Google Shape;443;p9"/>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444" name="Google Shape;444;p9"/>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9"/>
            <p:cNvGrpSpPr/>
            <p:nvPr/>
          </p:nvGrpSpPr>
          <p:grpSpPr>
            <a:xfrm rot="5400000">
              <a:off x="6625818" y="-228566"/>
              <a:ext cx="2260001" cy="2732465"/>
              <a:chOff x="5299025" y="189950"/>
              <a:chExt cx="2868750" cy="3468475"/>
            </a:xfrm>
          </p:grpSpPr>
          <p:cxnSp>
            <p:nvCxnSpPr>
              <p:cNvPr id="449" name="Google Shape;449;p9"/>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450" name="Google Shape;450;p9"/>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9"/>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9"/>
            <p:cNvGrpSpPr/>
            <p:nvPr/>
          </p:nvGrpSpPr>
          <p:grpSpPr>
            <a:xfrm>
              <a:off x="6946443" y="-690341"/>
              <a:ext cx="2260001" cy="2732465"/>
              <a:chOff x="5299025" y="189950"/>
              <a:chExt cx="2868750" cy="3468475"/>
            </a:xfrm>
          </p:grpSpPr>
          <p:cxnSp>
            <p:nvCxnSpPr>
              <p:cNvPr id="455" name="Google Shape;455;p9"/>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456" name="Google Shape;456;p9"/>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9"/>
            <p:cNvGrpSpPr/>
            <p:nvPr/>
          </p:nvGrpSpPr>
          <p:grpSpPr>
            <a:xfrm rot="5400000">
              <a:off x="5330099" y="847192"/>
              <a:ext cx="1662154" cy="2009634"/>
              <a:chOff x="5299025" y="189950"/>
              <a:chExt cx="2868750" cy="3468475"/>
            </a:xfrm>
          </p:grpSpPr>
          <p:sp>
            <p:nvSpPr>
              <p:cNvPr id="461" name="Google Shape;461;p9"/>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9"/>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9"/>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 name="Google Shape;465;p9"/>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466" name="Shape 466"/>
        <p:cNvGrpSpPr/>
        <p:nvPr/>
      </p:nvGrpSpPr>
      <p:grpSpPr>
        <a:xfrm>
          <a:off x="0" y="0"/>
          <a:ext cx="0" cy="0"/>
          <a:chOff x="0" y="0"/>
          <a:chExt cx="0" cy="0"/>
        </a:xfrm>
      </p:grpSpPr>
      <p:sp>
        <p:nvSpPr>
          <p:cNvPr id="467" name="Google Shape;467;p10"/>
          <p:cNvSpPr txBox="1"/>
          <p:nvPr>
            <p:ph type="ctrTitle"/>
          </p:nvPr>
        </p:nvSpPr>
        <p:spPr>
          <a:xfrm>
            <a:off x="720000" y="990000"/>
            <a:ext cx="2328600" cy="28758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sz="3400"/>
            </a:lvl1pPr>
            <a:lvl2pPr lvl="1" rtl="0" algn="ctr">
              <a:spcBef>
                <a:spcPts val="0"/>
              </a:spcBef>
              <a:spcAft>
                <a:spcPts val="0"/>
              </a:spcAft>
              <a:buClr>
                <a:srgbClr val="FFFFFF"/>
              </a:buClr>
              <a:buSzPts val="1900"/>
              <a:buNone/>
              <a:defRPr sz="1900">
                <a:solidFill>
                  <a:srgbClr val="FFFFFF"/>
                </a:solidFill>
              </a:defRPr>
            </a:lvl2pPr>
            <a:lvl3pPr lvl="2" rtl="0" algn="ctr">
              <a:spcBef>
                <a:spcPts val="0"/>
              </a:spcBef>
              <a:spcAft>
                <a:spcPts val="0"/>
              </a:spcAft>
              <a:buClr>
                <a:srgbClr val="FFFFFF"/>
              </a:buClr>
              <a:buSzPts val="1900"/>
              <a:buNone/>
              <a:defRPr sz="1900">
                <a:solidFill>
                  <a:srgbClr val="FFFFFF"/>
                </a:solidFill>
              </a:defRPr>
            </a:lvl3pPr>
            <a:lvl4pPr lvl="3" rtl="0" algn="ctr">
              <a:spcBef>
                <a:spcPts val="0"/>
              </a:spcBef>
              <a:spcAft>
                <a:spcPts val="0"/>
              </a:spcAft>
              <a:buClr>
                <a:srgbClr val="FFFFFF"/>
              </a:buClr>
              <a:buSzPts val="1900"/>
              <a:buNone/>
              <a:defRPr sz="1900">
                <a:solidFill>
                  <a:srgbClr val="FFFFFF"/>
                </a:solidFill>
              </a:defRPr>
            </a:lvl4pPr>
            <a:lvl5pPr lvl="4" rtl="0" algn="ctr">
              <a:spcBef>
                <a:spcPts val="0"/>
              </a:spcBef>
              <a:spcAft>
                <a:spcPts val="0"/>
              </a:spcAft>
              <a:buClr>
                <a:srgbClr val="FFFFFF"/>
              </a:buClr>
              <a:buSzPts val="1900"/>
              <a:buNone/>
              <a:defRPr sz="1900">
                <a:solidFill>
                  <a:srgbClr val="FFFFFF"/>
                </a:solidFill>
              </a:defRPr>
            </a:lvl5pPr>
            <a:lvl6pPr lvl="5" rtl="0" algn="ctr">
              <a:spcBef>
                <a:spcPts val="0"/>
              </a:spcBef>
              <a:spcAft>
                <a:spcPts val="0"/>
              </a:spcAft>
              <a:buClr>
                <a:srgbClr val="FFFFFF"/>
              </a:buClr>
              <a:buSzPts val="1900"/>
              <a:buNone/>
              <a:defRPr sz="1900">
                <a:solidFill>
                  <a:srgbClr val="FFFFFF"/>
                </a:solidFill>
              </a:defRPr>
            </a:lvl6pPr>
            <a:lvl7pPr lvl="6" rtl="0" algn="ctr">
              <a:spcBef>
                <a:spcPts val="0"/>
              </a:spcBef>
              <a:spcAft>
                <a:spcPts val="0"/>
              </a:spcAft>
              <a:buClr>
                <a:srgbClr val="FFFFFF"/>
              </a:buClr>
              <a:buSzPts val="1900"/>
              <a:buNone/>
              <a:defRPr sz="1900">
                <a:solidFill>
                  <a:srgbClr val="FFFFFF"/>
                </a:solidFill>
              </a:defRPr>
            </a:lvl7pPr>
            <a:lvl8pPr lvl="7" rtl="0" algn="ctr">
              <a:spcBef>
                <a:spcPts val="0"/>
              </a:spcBef>
              <a:spcAft>
                <a:spcPts val="0"/>
              </a:spcAft>
              <a:buClr>
                <a:srgbClr val="FFFFFF"/>
              </a:buClr>
              <a:buSzPts val="1900"/>
              <a:buNone/>
              <a:defRPr sz="1900">
                <a:solidFill>
                  <a:srgbClr val="FFFFFF"/>
                </a:solidFill>
              </a:defRPr>
            </a:lvl8pPr>
            <a:lvl9pPr lvl="8" rtl="0" algn="ctr">
              <a:spcBef>
                <a:spcPts val="0"/>
              </a:spcBef>
              <a:spcAft>
                <a:spcPts val="0"/>
              </a:spcAft>
              <a:buClr>
                <a:srgbClr val="FFFFFF"/>
              </a:buClr>
              <a:buSzPts val="1900"/>
              <a:buNone/>
              <a:defRPr sz="1900">
                <a:solidFill>
                  <a:srgbClr val="FFFFFF"/>
                </a:solidFill>
              </a:defRPr>
            </a:lvl9pPr>
          </a:lstStyle>
          <a:p/>
        </p:txBody>
      </p:sp>
      <p:grpSp>
        <p:nvGrpSpPr>
          <p:cNvPr id="468" name="Google Shape;468;p10"/>
          <p:cNvGrpSpPr/>
          <p:nvPr/>
        </p:nvGrpSpPr>
        <p:grpSpPr>
          <a:xfrm rot="-5400000">
            <a:off x="7130000" y="-662925"/>
            <a:ext cx="2588004" cy="2405844"/>
            <a:chOff x="5156359" y="-690341"/>
            <a:chExt cx="4050085" cy="3765015"/>
          </a:xfrm>
        </p:grpSpPr>
        <p:grpSp>
          <p:nvGrpSpPr>
            <p:cNvPr id="469" name="Google Shape;469;p10"/>
            <p:cNvGrpSpPr/>
            <p:nvPr/>
          </p:nvGrpSpPr>
          <p:grpSpPr>
            <a:xfrm>
              <a:off x="6330793" y="342209"/>
              <a:ext cx="2260001" cy="2732465"/>
              <a:chOff x="5299025" y="189950"/>
              <a:chExt cx="2868750" cy="3468475"/>
            </a:xfrm>
          </p:grpSpPr>
          <p:cxnSp>
            <p:nvCxnSpPr>
              <p:cNvPr id="470" name="Google Shape;470;p10"/>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471" name="Google Shape;471;p10"/>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0"/>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0"/>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0"/>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10"/>
            <p:cNvGrpSpPr/>
            <p:nvPr/>
          </p:nvGrpSpPr>
          <p:grpSpPr>
            <a:xfrm rot="5400000">
              <a:off x="6625818" y="-228566"/>
              <a:ext cx="2260001" cy="2732465"/>
              <a:chOff x="5299025" y="189950"/>
              <a:chExt cx="2868750" cy="3468475"/>
            </a:xfrm>
          </p:grpSpPr>
          <p:cxnSp>
            <p:nvCxnSpPr>
              <p:cNvPr id="476" name="Google Shape;476;p10"/>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477" name="Google Shape;477;p10"/>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0"/>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0"/>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0"/>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10"/>
            <p:cNvGrpSpPr/>
            <p:nvPr/>
          </p:nvGrpSpPr>
          <p:grpSpPr>
            <a:xfrm rot="5400000">
              <a:off x="5330099" y="847192"/>
              <a:ext cx="1662154" cy="2009634"/>
              <a:chOff x="5299025" y="189950"/>
              <a:chExt cx="2868750" cy="3468475"/>
            </a:xfrm>
          </p:grpSpPr>
          <p:cxnSp>
            <p:nvCxnSpPr>
              <p:cNvPr id="482" name="Google Shape;482;p10"/>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483" name="Google Shape;483;p10"/>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0"/>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0"/>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0"/>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10"/>
            <p:cNvGrpSpPr/>
            <p:nvPr/>
          </p:nvGrpSpPr>
          <p:grpSpPr>
            <a:xfrm>
              <a:off x="6946443" y="-690341"/>
              <a:ext cx="2260001" cy="2732465"/>
              <a:chOff x="5299025" y="189950"/>
              <a:chExt cx="2868750" cy="3468475"/>
            </a:xfrm>
          </p:grpSpPr>
          <p:cxnSp>
            <p:nvCxnSpPr>
              <p:cNvPr id="488" name="Google Shape;488;p10"/>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489" name="Google Shape;489;p10"/>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0"/>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0"/>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0"/>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 name="Google Shape;493;p10"/>
          <p:cNvGrpSpPr/>
          <p:nvPr/>
        </p:nvGrpSpPr>
        <p:grpSpPr>
          <a:xfrm rot="5400000">
            <a:off x="-1144916" y="3699997"/>
            <a:ext cx="4050085" cy="3765015"/>
            <a:chOff x="5156359" y="-690341"/>
            <a:chExt cx="4050085" cy="3765015"/>
          </a:xfrm>
        </p:grpSpPr>
        <p:grpSp>
          <p:nvGrpSpPr>
            <p:cNvPr id="494" name="Google Shape;494;p10"/>
            <p:cNvGrpSpPr/>
            <p:nvPr/>
          </p:nvGrpSpPr>
          <p:grpSpPr>
            <a:xfrm>
              <a:off x="6330793" y="342209"/>
              <a:ext cx="2260001" cy="2732465"/>
              <a:chOff x="5299025" y="189950"/>
              <a:chExt cx="2868750" cy="3468475"/>
            </a:xfrm>
          </p:grpSpPr>
          <p:cxnSp>
            <p:nvCxnSpPr>
              <p:cNvPr id="495" name="Google Shape;495;p10"/>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496" name="Google Shape;496;p10"/>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0"/>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0"/>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0"/>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10"/>
            <p:cNvGrpSpPr/>
            <p:nvPr/>
          </p:nvGrpSpPr>
          <p:grpSpPr>
            <a:xfrm rot="5400000">
              <a:off x="6625818" y="-228566"/>
              <a:ext cx="2260001" cy="2732465"/>
              <a:chOff x="5299025" y="189950"/>
              <a:chExt cx="2868750" cy="3468475"/>
            </a:xfrm>
          </p:grpSpPr>
          <p:cxnSp>
            <p:nvCxnSpPr>
              <p:cNvPr id="501" name="Google Shape;501;p10"/>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502" name="Google Shape;502;p10"/>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0"/>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0"/>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0"/>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10"/>
            <p:cNvGrpSpPr/>
            <p:nvPr/>
          </p:nvGrpSpPr>
          <p:grpSpPr>
            <a:xfrm>
              <a:off x="6946443" y="-690341"/>
              <a:ext cx="2260001" cy="2732465"/>
              <a:chOff x="5299025" y="189950"/>
              <a:chExt cx="2868750" cy="3468475"/>
            </a:xfrm>
          </p:grpSpPr>
          <p:cxnSp>
            <p:nvCxnSpPr>
              <p:cNvPr id="507" name="Google Shape;507;p10"/>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508" name="Google Shape;508;p10"/>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0"/>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10"/>
            <p:cNvGrpSpPr/>
            <p:nvPr/>
          </p:nvGrpSpPr>
          <p:grpSpPr>
            <a:xfrm rot="5400000">
              <a:off x="5330099" y="847192"/>
              <a:ext cx="1662154" cy="2009634"/>
              <a:chOff x="5299025" y="189950"/>
              <a:chExt cx="2868750" cy="3468475"/>
            </a:xfrm>
          </p:grpSpPr>
          <p:sp>
            <p:nvSpPr>
              <p:cNvPr id="513" name="Google Shape;513;p10"/>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 name="Google Shape;517;p10"/>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4925"/>
            <a:ext cx="7672500" cy="690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3000"/>
              <a:buFont typeface="Abril Fatface"/>
              <a:buNone/>
              <a:defRPr sz="3000">
                <a:solidFill>
                  <a:schemeClr val="lt2"/>
                </a:solidFill>
                <a:latin typeface="Abril Fatface"/>
                <a:ea typeface="Abril Fatface"/>
                <a:cs typeface="Abril Fatface"/>
                <a:sym typeface="Abril Fatface"/>
              </a:defRPr>
            </a:lvl1pPr>
            <a:lvl2pPr lvl="1">
              <a:spcBef>
                <a:spcPts val="0"/>
              </a:spcBef>
              <a:spcAft>
                <a:spcPts val="0"/>
              </a:spcAft>
              <a:buClr>
                <a:schemeClr val="dk2"/>
              </a:buClr>
              <a:buSzPts val="3000"/>
              <a:buFont typeface="Abril Fatface"/>
              <a:buNone/>
              <a:defRPr sz="3000">
                <a:solidFill>
                  <a:schemeClr val="dk2"/>
                </a:solidFill>
                <a:latin typeface="Abril Fatface"/>
                <a:ea typeface="Abril Fatface"/>
                <a:cs typeface="Abril Fatface"/>
                <a:sym typeface="Abril Fatface"/>
              </a:defRPr>
            </a:lvl2pPr>
            <a:lvl3pPr lvl="2">
              <a:spcBef>
                <a:spcPts val="0"/>
              </a:spcBef>
              <a:spcAft>
                <a:spcPts val="0"/>
              </a:spcAft>
              <a:buClr>
                <a:schemeClr val="dk2"/>
              </a:buClr>
              <a:buSzPts val="3000"/>
              <a:buFont typeface="Abril Fatface"/>
              <a:buNone/>
              <a:defRPr sz="3000">
                <a:solidFill>
                  <a:schemeClr val="dk2"/>
                </a:solidFill>
                <a:latin typeface="Abril Fatface"/>
                <a:ea typeface="Abril Fatface"/>
                <a:cs typeface="Abril Fatface"/>
                <a:sym typeface="Abril Fatface"/>
              </a:defRPr>
            </a:lvl3pPr>
            <a:lvl4pPr lvl="3">
              <a:spcBef>
                <a:spcPts val="0"/>
              </a:spcBef>
              <a:spcAft>
                <a:spcPts val="0"/>
              </a:spcAft>
              <a:buClr>
                <a:schemeClr val="dk2"/>
              </a:buClr>
              <a:buSzPts val="3000"/>
              <a:buFont typeface="Abril Fatface"/>
              <a:buNone/>
              <a:defRPr sz="3000">
                <a:solidFill>
                  <a:schemeClr val="dk2"/>
                </a:solidFill>
                <a:latin typeface="Abril Fatface"/>
                <a:ea typeface="Abril Fatface"/>
                <a:cs typeface="Abril Fatface"/>
                <a:sym typeface="Abril Fatface"/>
              </a:defRPr>
            </a:lvl4pPr>
            <a:lvl5pPr lvl="4">
              <a:spcBef>
                <a:spcPts val="0"/>
              </a:spcBef>
              <a:spcAft>
                <a:spcPts val="0"/>
              </a:spcAft>
              <a:buClr>
                <a:schemeClr val="dk2"/>
              </a:buClr>
              <a:buSzPts val="3000"/>
              <a:buFont typeface="Abril Fatface"/>
              <a:buNone/>
              <a:defRPr sz="3000">
                <a:solidFill>
                  <a:schemeClr val="dk2"/>
                </a:solidFill>
                <a:latin typeface="Abril Fatface"/>
                <a:ea typeface="Abril Fatface"/>
                <a:cs typeface="Abril Fatface"/>
                <a:sym typeface="Abril Fatface"/>
              </a:defRPr>
            </a:lvl5pPr>
            <a:lvl6pPr lvl="5">
              <a:spcBef>
                <a:spcPts val="0"/>
              </a:spcBef>
              <a:spcAft>
                <a:spcPts val="0"/>
              </a:spcAft>
              <a:buClr>
                <a:schemeClr val="dk2"/>
              </a:buClr>
              <a:buSzPts val="3000"/>
              <a:buFont typeface="Abril Fatface"/>
              <a:buNone/>
              <a:defRPr sz="3000">
                <a:solidFill>
                  <a:schemeClr val="dk2"/>
                </a:solidFill>
                <a:latin typeface="Abril Fatface"/>
                <a:ea typeface="Abril Fatface"/>
                <a:cs typeface="Abril Fatface"/>
                <a:sym typeface="Abril Fatface"/>
              </a:defRPr>
            </a:lvl6pPr>
            <a:lvl7pPr lvl="6">
              <a:spcBef>
                <a:spcPts val="0"/>
              </a:spcBef>
              <a:spcAft>
                <a:spcPts val="0"/>
              </a:spcAft>
              <a:buClr>
                <a:schemeClr val="dk2"/>
              </a:buClr>
              <a:buSzPts val="3000"/>
              <a:buFont typeface="Abril Fatface"/>
              <a:buNone/>
              <a:defRPr sz="3000">
                <a:solidFill>
                  <a:schemeClr val="dk2"/>
                </a:solidFill>
                <a:latin typeface="Abril Fatface"/>
                <a:ea typeface="Abril Fatface"/>
                <a:cs typeface="Abril Fatface"/>
                <a:sym typeface="Abril Fatface"/>
              </a:defRPr>
            </a:lvl7pPr>
            <a:lvl8pPr lvl="7">
              <a:spcBef>
                <a:spcPts val="0"/>
              </a:spcBef>
              <a:spcAft>
                <a:spcPts val="0"/>
              </a:spcAft>
              <a:buClr>
                <a:schemeClr val="dk2"/>
              </a:buClr>
              <a:buSzPts val="3000"/>
              <a:buFont typeface="Abril Fatface"/>
              <a:buNone/>
              <a:defRPr sz="3000">
                <a:solidFill>
                  <a:schemeClr val="dk2"/>
                </a:solidFill>
                <a:latin typeface="Abril Fatface"/>
                <a:ea typeface="Abril Fatface"/>
                <a:cs typeface="Abril Fatface"/>
                <a:sym typeface="Abril Fatface"/>
              </a:defRPr>
            </a:lvl8pPr>
            <a:lvl9pPr lvl="8">
              <a:spcBef>
                <a:spcPts val="0"/>
              </a:spcBef>
              <a:spcAft>
                <a:spcPts val="0"/>
              </a:spcAft>
              <a:buClr>
                <a:schemeClr val="dk2"/>
              </a:buClr>
              <a:buSzPts val="3000"/>
              <a:buFont typeface="Abril Fatface"/>
              <a:buNone/>
              <a:defRPr sz="3000">
                <a:solidFill>
                  <a:schemeClr val="dk2"/>
                </a:solidFill>
                <a:latin typeface="Abril Fatface"/>
                <a:ea typeface="Abril Fatface"/>
                <a:cs typeface="Abril Fatface"/>
                <a:sym typeface="Abril Fatfac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www.makemesuffer.com" TargetMode="External"/><Relationship Id="rId4" Type="http://schemas.openxmlformats.org/officeDocument/2006/relationships/hyperlink" Target="http://www.makemesuffer.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34"/>
          <p:cNvSpPr txBox="1"/>
          <p:nvPr>
            <p:ph type="ctrTitle"/>
          </p:nvPr>
        </p:nvSpPr>
        <p:spPr>
          <a:xfrm>
            <a:off x="1414275" y="831575"/>
            <a:ext cx="4364700" cy="304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200"/>
              <a:t>Flatliner</a:t>
            </a:r>
            <a:endParaRPr sz="7200"/>
          </a:p>
        </p:txBody>
      </p:sp>
      <p:sp>
        <p:nvSpPr>
          <p:cNvPr id="1810" name="Google Shape;1810;p34"/>
          <p:cNvSpPr txBox="1"/>
          <p:nvPr>
            <p:ph idx="1" type="subTitle"/>
          </p:nvPr>
        </p:nvSpPr>
        <p:spPr>
          <a:xfrm>
            <a:off x="1414275" y="3915850"/>
            <a:ext cx="50934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Compiler Project. Built </a:t>
            </a:r>
            <a:r>
              <a:rPr lang="en"/>
              <a:t>with ❤️</a:t>
            </a:r>
            <a:r>
              <a:rPr lang="en"/>
              <a:t> to make you suffer.</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43"/>
          <p:cNvSpPr txBox="1"/>
          <p:nvPr>
            <p:ph type="title"/>
          </p:nvPr>
        </p:nvSpPr>
        <p:spPr>
          <a:xfrm>
            <a:off x="2645261" y="119100"/>
            <a:ext cx="38535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Creators</a:t>
            </a:r>
            <a:endParaRPr/>
          </a:p>
        </p:txBody>
      </p:sp>
      <p:pic>
        <p:nvPicPr>
          <p:cNvPr id="1903" name="Google Shape;1903;p43"/>
          <p:cNvPicPr preferRelativeResize="0"/>
          <p:nvPr/>
        </p:nvPicPr>
        <p:blipFill rotWithShape="1">
          <a:blip r:embed="rId3">
            <a:alphaModFix/>
          </a:blip>
          <a:srcRect b="16579" l="23854" r="22298" t="3866"/>
          <a:stretch/>
        </p:blipFill>
        <p:spPr>
          <a:xfrm>
            <a:off x="867800" y="1144650"/>
            <a:ext cx="1938900" cy="1909800"/>
          </a:xfrm>
          <a:prstGeom prst="ellipse">
            <a:avLst/>
          </a:prstGeom>
          <a:noFill/>
          <a:ln cap="flat" cmpd="sng" w="9525">
            <a:solidFill>
              <a:schemeClr val="dk2"/>
            </a:solidFill>
            <a:prstDash val="solid"/>
            <a:round/>
            <a:headEnd len="sm" w="sm" type="none"/>
            <a:tailEnd len="sm" w="sm" type="none"/>
          </a:ln>
        </p:spPr>
      </p:pic>
      <p:sp>
        <p:nvSpPr>
          <p:cNvPr id="1904" name="Google Shape;1904;p43"/>
          <p:cNvSpPr txBox="1"/>
          <p:nvPr/>
        </p:nvSpPr>
        <p:spPr>
          <a:xfrm>
            <a:off x="809450" y="3460075"/>
            <a:ext cx="2055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4th Year (post PEY)</a:t>
            </a:r>
            <a:endParaRPr sz="900"/>
          </a:p>
          <a:p>
            <a:pPr indent="0" lvl="0" marL="0" rtl="0" algn="l">
              <a:spcBef>
                <a:spcPts val="0"/>
              </a:spcBef>
              <a:spcAft>
                <a:spcPts val="0"/>
              </a:spcAft>
              <a:buNone/>
            </a:pPr>
            <a:r>
              <a:rPr lang="en" sz="900"/>
              <a:t>Part-time clown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Chose to work on this project because I wanted an easy carry from Haocheng and Ritvik.</a:t>
            </a:r>
            <a:endParaRPr sz="900"/>
          </a:p>
        </p:txBody>
      </p:sp>
      <p:sp>
        <p:nvSpPr>
          <p:cNvPr id="1905" name="Google Shape;1905;p43"/>
          <p:cNvSpPr txBox="1"/>
          <p:nvPr/>
        </p:nvSpPr>
        <p:spPr>
          <a:xfrm>
            <a:off x="809450" y="3131025"/>
            <a:ext cx="21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Naaz</a:t>
            </a:r>
            <a:endParaRPr/>
          </a:p>
        </p:txBody>
      </p:sp>
      <p:sp>
        <p:nvSpPr>
          <p:cNvPr id="1906" name="Google Shape;1906;p43"/>
          <p:cNvSpPr txBox="1"/>
          <p:nvPr/>
        </p:nvSpPr>
        <p:spPr>
          <a:xfrm>
            <a:off x="4225100" y="1174125"/>
            <a:ext cx="4483200" cy="3532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500">
                <a:latin typeface="Poppins"/>
                <a:ea typeface="Poppins"/>
                <a:cs typeface="Poppins"/>
                <a:sym typeface="Poppins"/>
              </a:rPr>
              <a:t>Main Contributions:</a:t>
            </a:r>
            <a:endParaRPr b="1"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Parser</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TAC design</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TAC to AST</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Holding Haocheng back from going wild with ideas, and Ritvik from one-lining our backend. </a:t>
            </a:r>
            <a:r>
              <a:rPr lang="en" sz="800">
                <a:latin typeface="Poppins"/>
                <a:ea typeface="Poppins"/>
                <a:cs typeface="Poppins"/>
                <a:sym typeface="Poppins"/>
              </a:rPr>
              <a:t>(jokes on you naaz, we still one lined the backend)</a:t>
            </a:r>
            <a:endParaRPr sz="800">
              <a:latin typeface="Poppins"/>
              <a:ea typeface="Poppins"/>
              <a:cs typeface="Poppins"/>
              <a:sym typeface="Poppins"/>
            </a:endParaRPr>
          </a:p>
          <a:p>
            <a:pPr indent="0" lvl="0" marL="0" rtl="0" algn="l">
              <a:lnSpc>
                <a:spcPct val="150000"/>
              </a:lnSpc>
              <a:spcBef>
                <a:spcPts val="0"/>
              </a:spcBef>
              <a:spcAft>
                <a:spcPts val="0"/>
              </a:spcAft>
              <a:buNone/>
            </a:pPr>
            <a:r>
              <a:rPr b="1" lang="en" sz="1500">
                <a:latin typeface="Poppins"/>
                <a:ea typeface="Poppins"/>
                <a:cs typeface="Poppins"/>
                <a:sym typeface="Poppins"/>
              </a:rPr>
              <a:t>Main highlight:</a:t>
            </a:r>
            <a:endParaRPr b="1" sz="1500">
              <a:latin typeface="Poppins"/>
              <a:ea typeface="Poppins"/>
              <a:cs typeface="Poppins"/>
              <a:sym typeface="Poppins"/>
            </a:endParaRPr>
          </a:p>
          <a:p>
            <a:pPr indent="0" lvl="0" marL="0" rtl="0" algn="l">
              <a:lnSpc>
                <a:spcPct val="150000"/>
              </a:lnSpc>
              <a:spcBef>
                <a:spcPts val="0"/>
              </a:spcBef>
              <a:spcAft>
                <a:spcPts val="0"/>
              </a:spcAft>
              <a:buNone/>
            </a:pPr>
            <a:r>
              <a:rPr lang="en" sz="1500">
                <a:latin typeface="Poppins"/>
                <a:ea typeface="Poppins"/>
                <a:cs typeface="Poppins"/>
                <a:sym typeface="Poppins"/>
              </a:rPr>
              <a:t>I worked on this project with an icepack tied to my neck. </a:t>
            </a:r>
            <a:r>
              <a:rPr lang="en" sz="1500">
                <a:latin typeface="Poppins"/>
                <a:ea typeface="Poppins"/>
                <a:cs typeface="Poppins"/>
                <a:sym typeface="Poppins"/>
              </a:rPr>
              <a:t>🦄</a:t>
            </a:r>
            <a:endParaRPr sz="1500">
              <a:latin typeface="Poppins"/>
              <a:ea typeface="Poppins"/>
              <a:cs typeface="Poppins"/>
              <a:sym typeface="Poppins"/>
            </a:endParaRPr>
          </a:p>
        </p:txBody>
      </p:sp>
      <p:pic>
        <p:nvPicPr>
          <p:cNvPr id="1907" name="Google Shape;1907;p43"/>
          <p:cNvPicPr preferRelativeResize="0"/>
          <p:nvPr/>
        </p:nvPicPr>
        <p:blipFill rotWithShape="1">
          <a:blip r:embed="rId4">
            <a:alphaModFix/>
          </a:blip>
          <a:srcRect b="38614" l="3889" r="-3890" t="8869"/>
          <a:stretch/>
        </p:blipFill>
        <p:spPr>
          <a:xfrm>
            <a:off x="809450" y="1111644"/>
            <a:ext cx="2055600" cy="1975800"/>
          </a:xfrm>
          <a:prstGeom prst="ellipse">
            <a:avLst/>
          </a:prstGeom>
          <a:noFill/>
          <a:ln cap="flat" cmpd="sng" w="952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44"/>
          <p:cNvSpPr txBox="1"/>
          <p:nvPr>
            <p:ph type="title"/>
          </p:nvPr>
        </p:nvSpPr>
        <p:spPr>
          <a:xfrm>
            <a:off x="2645261" y="119100"/>
            <a:ext cx="38535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Creators</a:t>
            </a:r>
            <a:endParaRPr/>
          </a:p>
        </p:txBody>
      </p:sp>
      <p:sp>
        <p:nvSpPr>
          <p:cNvPr id="1913" name="Google Shape;1913;p44"/>
          <p:cNvSpPr txBox="1"/>
          <p:nvPr/>
        </p:nvSpPr>
        <p:spPr>
          <a:xfrm>
            <a:off x="809450" y="3460075"/>
            <a:ext cx="2055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5</a:t>
            </a:r>
            <a:r>
              <a:rPr lang="en" sz="900"/>
              <a:t>th year, just a normal human I think</a:t>
            </a:r>
            <a:endParaRPr sz="900"/>
          </a:p>
          <a:p>
            <a:pPr indent="0" lvl="0" marL="0" rtl="0" algn="l">
              <a:spcBef>
                <a:spcPts val="0"/>
              </a:spcBef>
              <a:spcAft>
                <a:spcPts val="0"/>
              </a:spcAft>
              <a:buNone/>
            </a:pPr>
            <a:br>
              <a:rPr lang="en" sz="900"/>
            </a:br>
            <a:r>
              <a:rPr lang="en" sz="900"/>
              <a:t>I was forced to work on this project, send help</a:t>
            </a:r>
            <a:endParaRPr sz="900"/>
          </a:p>
        </p:txBody>
      </p:sp>
      <p:sp>
        <p:nvSpPr>
          <p:cNvPr id="1914" name="Google Shape;1914;p44"/>
          <p:cNvSpPr txBox="1"/>
          <p:nvPr/>
        </p:nvSpPr>
        <p:spPr>
          <a:xfrm>
            <a:off x="809450" y="3131025"/>
            <a:ext cx="21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Ritvik</a:t>
            </a:r>
            <a:endParaRPr/>
          </a:p>
        </p:txBody>
      </p:sp>
      <p:sp>
        <p:nvSpPr>
          <p:cNvPr id="1915" name="Google Shape;1915;p44"/>
          <p:cNvSpPr txBox="1"/>
          <p:nvPr/>
        </p:nvSpPr>
        <p:spPr>
          <a:xfrm>
            <a:off x="4225100" y="1174125"/>
            <a:ext cx="4483200" cy="338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500">
                <a:latin typeface="Poppins"/>
                <a:ea typeface="Poppins"/>
                <a:cs typeface="Poppins"/>
                <a:sym typeface="Poppins"/>
              </a:rPr>
              <a:t>Main Contributions:</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Lexer</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TAC design with Naaz</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Code to TAC</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Pushing non-linted code to main</a:t>
            </a:r>
            <a:endParaRPr sz="1500">
              <a:latin typeface="Poppins"/>
              <a:ea typeface="Poppins"/>
              <a:cs typeface="Poppins"/>
              <a:sym typeface="Poppins"/>
            </a:endParaRPr>
          </a:p>
          <a:p>
            <a:pPr indent="0" lvl="0" marL="0" rtl="0" algn="l">
              <a:lnSpc>
                <a:spcPct val="150000"/>
              </a:lnSpc>
              <a:spcBef>
                <a:spcPts val="0"/>
              </a:spcBef>
              <a:spcAft>
                <a:spcPts val="0"/>
              </a:spcAft>
              <a:buNone/>
            </a:pPr>
            <a:r>
              <a:t/>
            </a:r>
            <a:endParaRPr sz="1500">
              <a:latin typeface="Poppins"/>
              <a:ea typeface="Poppins"/>
              <a:cs typeface="Poppins"/>
              <a:sym typeface="Poppins"/>
            </a:endParaRPr>
          </a:p>
          <a:p>
            <a:pPr indent="0" lvl="0" marL="0" rtl="0" algn="l">
              <a:lnSpc>
                <a:spcPct val="150000"/>
              </a:lnSpc>
              <a:spcBef>
                <a:spcPts val="0"/>
              </a:spcBef>
              <a:spcAft>
                <a:spcPts val="0"/>
              </a:spcAft>
              <a:buNone/>
            </a:pPr>
            <a:r>
              <a:rPr lang="en" sz="1500">
                <a:latin typeface="Poppins"/>
                <a:ea typeface="Poppins"/>
                <a:cs typeface="Poppins"/>
                <a:sym typeface="Poppins"/>
              </a:rPr>
              <a:t>Main highlights:</a:t>
            </a:r>
            <a:endParaRPr sz="1500">
              <a:latin typeface="Poppins"/>
              <a:ea typeface="Poppins"/>
              <a:cs typeface="Poppins"/>
              <a:sym typeface="Poppins"/>
            </a:endParaRPr>
          </a:p>
          <a:p>
            <a:pPr indent="0" lvl="0" marL="0" rtl="0" algn="l">
              <a:lnSpc>
                <a:spcPct val="150000"/>
              </a:lnSpc>
              <a:spcBef>
                <a:spcPts val="0"/>
              </a:spcBef>
              <a:spcAft>
                <a:spcPts val="0"/>
              </a:spcAft>
              <a:buNone/>
            </a:pPr>
            <a:r>
              <a:rPr lang="en" sz="1500">
                <a:latin typeface="Poppins"/>
                <a:ea typeface="Poppins"/>
                <a:cs typeface="Poppins"/>
                <a:sym typeface="Poppins"/>
              </a:rPr>
              <a:t>Pulling 2 all-nighters to fix a bug, twice!</a:t>
            </a:r>
            <a:endParaRPr sz="1500">
              <a:latin typeface="Poppins"/>
              <a:ea typeface="Poppins"/>
              <a:cs typeface="Poppins"/>
              <a:sym typeface="Poppi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916" name="Google Shape;1916;p44"/>
          <p:cNvPicPr preferRelativeResize="0"/>
          <p:nvPr/>
        </p:nvPicPr>
        <p:blipFill rotWithShape="1">
          <a:blip r:embed="rId3">
            <a:alphaModFix/>
          </a:blip>
          <a:srcRect b="2435" l="5620" r="18930" t="2435"/>
          <a:stretch/>
        </p:blipFill>
        <p:spPr>
          <a:xfrm rot="-5400000">
            <a:off x="664500" y="1082650"/>
            <a:ext cx="2034900" cy="19239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45"/>
          <p:cNvSpPr txBox="1"/>
          <p:nvPr>
            <p:ph type="title"/>
          </p:nvPr>
        </p:nvSpPr>
        <p:spPr>
          <a:xfrm>
            <a:off x="2645261" y="119100"/>
            <a:ext cx="38535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Creators</a:t>
            </a:r>
            <a:endParaRPr/>
          </a:p>
        </p:txBody>
      </p:sp>
      <p:sp>
        <p:nvSpPr>
          <p:cNvPr id="1922" name="Google Shape;1922;p45"/>
          <p:cNvSpPr txBox="1"/>
          <p:nvPr/>
        </p:nvSpPr>
        <p:spPr>
          <a:xfrm>
            <a:off x="809450" y="3460075"/>
            <a:ext cx="2055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4</a:t>
            </a:r>
            <a:r>
              <a:rPr lang="en" sz="900"/>
              <a:t>th year (on PEY)</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Thought this project would be fun. It wasn’t.</a:t>
            </a:r>
            <a:endParaRPr sz="900"/>
          </a:p>
          <a:p>
            <a:pPr indent="0" lvl="0" marL="0" rtl="0" algn="l">
              <a:spcBef>
                <a:spcPts val="0"/>
              </a:spcBef>
              <a:spcAft>
                <a:spcPts val="0"/>
              </a:spcAft>
              <a:buNone/>
            </a:pPr>
            <a:r>
              <a:t/>
            </a:r>
            <a:endParaRPr sz="900"/>
          </a:p>
        </p:txBody>
      </p:sp>
      <p:sp>
        <p:nvSpPr>
          <p:cNvPr id="1923" name="Google Shape;1923;p45"/>
          <p:cNvSpPr txBox="1"/>
          <p:nvPr/>
        </p:nvSpPr>
        <p:spPr>
          <a:xfrm>
            <a:off x="809450" y="3131025"/>
            <a:ext cx="21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Haocheng</a:t>
            </a:r>
            <a:endParaRPr/>
          </a:p>
        </p:txBody>
      </p:sp>
      <p:sp>
        <p:nvSpPr>
          <p:cNvPr id="1924" name="Google Shape;1924;p45"/>
          <p:cNvSpPr txBox="1"/>
          <p:nvPr/>
        </p:nvSpPr>
        <p:spPr>
          <a:xfrm>
            <a:off x="4225100" y="1174125"/>
            <a:ext cx="4483200" cy="3147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500">
                <a:latin typeface="Poppins"/>
                <a:ea typeface="Poppins"/>
                <a:cs typeface="Poppins"/>
                <a:sym typeface="Poppins"/>
              </a:rPr>
              <a:t>Main Contributions:</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Fiddled with Lambdas</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AST to one-liner</a:t>
            </a:r>
            <a:endParaRPr sz="15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Linted Naaz’s and Ritvik’s code periodically</a:t>
            </a:r>
            <a:endParaRPr>
              <a:latin typeface="Poppins"/>
              <a:ea typeface="Poppins"/>
              <a:cs typeface="Poppins"/>
              <a:sym typeface="Poppins"/>
            </a:endParaRPr>
          </a:p>
          <a:p>
            <a:pPr indent="0" lvl="0" marL="0" rtl="0" algn="l">
              <a:lnSpc>
                <a:spcPct val="150000"/>
              </a:lnSpc>
              <a:spcBef>
                <a:spcPts val="0"/>
              </a:spcBef>
              <a:spcAft>
                <a:spcPts val="0"/>
              </a:spcAft>
              <a:buNone/>
            </a:pPr>
            <a:r>
              <a:t/>
            </a:r>
            <a:endParaRPr sz="1500">
              <a:latin typeface="Poppins"/>
              <a:ea typeface="Poppins"/>
              <a:cs typeface="Poppins"/>
              <a:sym typeface="Poppins"/>
            </a:endParaRPr>
          </a:p>
          <a:p>
            <a:pPr indent="0" lvl="0" marL="0" rtl="0" algn="l">
              <a:lnSpc>
                <a:spcPct val="150000"/>
              </a:lnSpc>
              <a:spcBef>
                <a:spcPts val="0"/>
              </a:spcBef>
              <a:spcAft>
                <a:spcPts val="0"/>
              </a:spcAft>
              <a:buNone/>
            </a:pPr>
            <a:r>
              <a:rPr lang="en" sz="1500">
                <a:latin typeface="Poppins"/>
                <a:ea typeface="Poppins"/>
                <a:cs typeface="Poppins"/>
                <a:sym typeface="Poppins"/>
              </a:rPr>
              <a:t>Main highlight:</a:t>
            </a:r>
            <a:endParaRPr sz="1500">
              <a:latin typeface="Poppins"/>
              <a:ea typeface="Poppins"/>
              <a:cs typeface="Poppins"/>
              <a:sym typeface="Poppins"/>
            </a:endParaRPr>
          </a:p>
          <a:p>
            <a:pPr indent="0" lvl="0" marL="0" rtl="0" algn="l">
              <a:lnSpc>
                <a:spcPct val="150000"/>
              </a:lnSpc>
              <a:spcBef>
                <a:spcPts val="0"/>
              </a:spcBef>
              <a:spcAft>
                <a:spcPts val="0"/>
              </a:spcAft>
              <a:buNone/>
            </a:pPr>
            <a:r>
              <a:rPr lang="en" sz="1500">
                <a:latin typeface="Poppins"/>
                <a:ea typeface="Poppins"/>
                <a:cs typeface="Poppins"/>
                <a:sym typeface="Poppins"/>
              </a:rPr>
              <a:t>Did some </a:t>
            </a:r>
            <a:r>
              <a:rPr i="1" lang="en" sz="1500">
                <a:latin typeface="Poppins"/>
                <a:ea typeface="Poppins"/>
                <a:cs typeface="Poppins"/>
                <a:sym typeface="Poppins"/>
              </a:rPr>
              <a:t>Next-level</a:t>
            </a:r>
            <a:r>
              <a:rPr lang="en" sz="1500">
                <a:latin typeface="Poppins"/>
                <a:ea typeface="Poppins"/>
                <a:cs typeface="Poppins"/>
                <a:sym typeface="Poppins"/>
              </a:rPr>
              <a:t> recursion while trying to figure out how to get the one-liner to work.</a:t>
            </a:r>
            <a:endParaRPr sz="1500">
              <a:latin typeface="Poppins"/>
              <a:ea typeface="Poppins"/>
              <a:cs typeface="Poppins"/>
              <a:sym typeface="Poppins"/>
            </a:endParaRPr>
          </a:p>
          <a:p>
            <a:pPr indent="0" lvl="0" marL="0" rtl="0" algn="l">
              <a:spcBef>
                <a:spcPts val="0"/>
              </a:spcBef>
              <a:spcAft>
                <a:spcPts val="0"/>
              </a:spcAft>
              <a:buNone/>
            </a:pPr>
            <a:r>
              <a:t/>
            </a:r>
            <a:endParaRPr/>
          </a:p>
        </p:txBody>
      </p:sp>
      <p:pic>
        <p:nvPicPr>
          <p:cNvPr id="1925" name="Google Shape;1925;p45"/>
          <p:cNvPicPr preferRelativeResize="0"/>
          <p:nvPr/>
        </p:nvPicPr>
        <p:blipFill>
          <a:blip r:embed="rId3">
            <a:alphaModFix/>
          </a:blip>
          <a:stretch>
            <a:fillRect/>
          </a:stretch>
        </p:blipFill>
        <p:spPr>
          <a:xfrm>
            <a:off x="809450" y="1076513"/>
            <a:ext cx="1938900" cy="19389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46"/>
          <p:cNvSpPr txBox="1"/>
          <p:nvPr>
            <p:ph idx="1" type="subTitle"/>
          </p:nvPr>
        </p:nvSpPr>
        <p:spPr>
          <a:xfrm>
            <a:off x="1323075" y="1462500"/>
            <a:ext cx="5597400" cy="314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a:t>If you weren’t, don’t worry, we gotchu:</a:t>
            </a:r>
            <a:endParaRPr/>
          </a:p>
          <a:p>
            <a:pPr indent="0" lvl="0" marL="0" rtl="0" algn="l">
              <a:spcBef>
                <a:spcPts val="1600"/>
              </a:spcBef>
              <a:spcAft>
                <a:spcPts val="0"/>
              </a:spcAft>
              <a:buClr>
                <a:srgbClr val="273D40"/>
              </a:buClr>
              <a:buSzPts val="600"/>
              <a:buFont typeface="Arial"/>
              <a:buNone/>
            </a:pPr>
            <a:r>
              <a:rPr lang="en"/>
              <a:t>Go to </a:t>
            </a:r>
            <a:endParaRPr/>
          </a:p>
          <a:p>
            <a:pPr indent="0" lvl="0" marL="0" rtl="0" algn="l">
              <a:spcBef>
                <a:spcPts val="1600"/>
              </a:spcBef>
              <a:spcAft>
                <a:spcPts val="0"/>
              </a:spcAft>
              <a:buClr>
                <a:srgbClr val="273D40"/>
              </a:buClr>
              <a:buSzPts val="600"/>
              <a:buFont typeface="Arial"/>
              <a:buNone/>
            </a:pPr>
            <a:r>
              <a:t/>
            </a:r>
            <a:endParaRPr/>
          </a:p>
          <a:p>
            <a:pPr indent="0" lvl="0" marL="0" rtl="0" algn="l">
              <a:spcBef>
                <a:spcPts val="1600"/>
              </a:spcBef>
              <a:spcAft>
                <a:spcPts val="1600"/>
              </a:spcAft>
              <a:buClr>
                <a:srgbClr val="273D40"/>
              </a:buClr>
              <a:buSzPts val="600"/>
              <a:buFont typeface="Arial"/>
              <a:buNone/>
            </a:pPr>
            <a:r>
              <a:rPr b="1" lang="en" sz="3200"/>
              <a:t> ✨</a:t>
            </a:r>
            <a:r>
              <a:rPr b="1" lang="en" sz="3200" u="sng"/>
              <a:t> </a:t>
            </a:r>
            <a:r>
              <a:rPr b="1" lang="en" sz="3200" u="sng">
                <a:solidFill>
                  <a:schemeClr val="hlink"/>
                </a:solidFill>
                <a:hlinkClick r:id="rId3"/>
              </a:rPr>
              <a:t>www.</a:t>
            </a:r>
            <a:r>
              <a:rPr b="1" lang="en" sz="3200" u="sng">
                <a:solidFill>
                  <a:schemeClr val="hlink"/>
                </a:solidFill>
                <a:hlinkClick r:id="rId4"/>
              </a:rPr>
              <a:t>makemesuffer.com</a:t>
            </a:r>
            <a:r>
              <a:rPr b="1" lang="en" sz="3200" u="sng"/>
              <a:t>  </a:t>
            </a:r>
            <a:r>
              <a:rPr b="1" lang="en" sz="3200"/>
              <a:t>✨</a:t>
            </a:r>
            <a:br>
              <a:rPr b="1" lang="en" sz="3200"/>
            </a:br>
            <a:r>
              <a:rPr b="1" lang="en" sz="1300"/>
              <a:t>		</a:t>
            </a:r>
            <a:r>
              <a:rPr lang="en" sz="1000"/>
              <a:t>(This isn’t a hyperlink, we just underlined it for </a:t>
            </a:r>
            <a:r>
              <a:rPr b="1" lang="en" sz="1000"/>
              <a:t>Dramatic Effect)</a:t>
            </a:r>
            <a:endParaRPr b="1" sz="1000"/>
          </a:p>
        </p:txBody>
      </p:sp>
      <p:sp>
        <p:nvSpPr>
          <p:cNvPr id="1931" name="Google Shape;1931;p46"/>
          <p:cNvSpPr txBox="1"/>
          <p:nvPr>
            <p:ph type="title"/>
          </p:nvPr>
        </p:nvSpPr>
        <p:spPr>
          <a:xfrm>
            <a:off x="1323075" y="540000"/>
            <a:ext cx="5245500" cy="635400"/>
          </a:xfrm>
          <a:prstGeom prst="rect">
            <a:avLst/>
          </a:prstGeom>
        </p:spPr>
        <p:txBody>
          <a:bodyPr anchorCtr="0" anchor="t" bIns="0" lIns="91425" spcFirstLastPara="1" rIns="91425" wrap="square" tIns="91425">
            <a:noAutofit/>
          </a:bodyPr>
          <a:lstStyle/>
          <a:p>
            <a:pPr indent="0" lvl="0" marL="0" rtl="0" algn="l">
              <a:spcBef>
                <a:spcPts val="0"/>
              </a:spcBef>
              <a:spcAft>
                <a:spcPts val="0"/>
              </a:spcAft>
              <a:buNone/>
            </a:pPr>
            <a:r>
              <a:rPr lang="en"/>
              <a:t>So - were you able to convert the code to one line?</a:t>
            </a:r>
            <a:endParaRPr>
              <a:solidFill>
                <a:schemeClr val="lt2"/>
              </a:solidFill>
            </a:endParaRPr>
          </a:p>
        </p:txBody>
      </p:sp>
      <p:grpSp>
        <p:nvGrpSpPr>
          <p:cNvPr id="1932" name="Google Shape;1932;p46"/>
          <p:cNvGrpSpPr/>
          <p:nvPr/>
        </p:nvGrpSpPr>
        <p:grpSpPr>
          <a:xfrm>
            <a:off x="5722971" y="3153647"/>
            <a:ext cx="4050085" cy="3765015"/>
            <a:chOff x="5156359" y="-690341"/>
            <a:chExt cx="4050085" cy="3765015"/>
          </a:xfrm>
        </p:grpSpPr>
        <p:grpSp>
          <p:nvGrpSpPr>
            <p:cNvPr id="1933" name="Google Shape;1933;p46"/>
            <p:cNvGrpSpPr/>
            <p:nvPr/>
          </p:nvGrpSpPr>
          <p:grpSpPr>
            <a:xfrm>
              <a:off x="6330793" y="342209"/>
              <a:ext cx="2260001" cy="2732465"/>
              <a:chOff x="5299025" y="189950"/>
              <a:chExt cx="2868750" cy="3468475"/>
            </a:xfrm>
          </p:grpSpPr>
          <p:cxnSp>
            <p:nvCxnSpPr>
              <p:cNvPr id="1934" name="Google Shape;1934;p4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935" name="Google Shape;1935;p4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46"/>
            <p:cNvGrpSpPr/>
            <p:nvPr/>
          </p:nvGrpSpPr>
          <p:grpSpPr>
            <a:xfrm rot="5400000">
              <a:off x="6625818" y="-228566"/>
              <a:ext cx="2260001" cy="2732465"/>
              <a:chOff x="5299025" y="189950"/>
              <a:chExt cx="2868750" cy="3468475"/>
            </a:xfrm>
          </p:grpSpPr>
          <p:cxnSp>
            <p:nvCxnSpPr>
              <p:cNvPr id="1940" name="Google Shape;1940;p4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941" name="Google Shape;1941;p4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5" name="Google Shape;1945;p46"/>
            <p:cNvGrpSpPr/>
            <p:nvPr/>
          </p:nvGrpSpPr>
          <p:grpSpPr>
            <a:xfrm rot="5400000">
              <a:off x="5330099" y="847192"/>
              <a:ext cx="1662154" cy="2009634"/>
              <a:chOff x="5299025" y="189950"/>
              <a:chExt cx="2868750" cy="3468475"/>
            </a:xfrm>
          </p:grpSpPr>
          <p:cxnSp>
            <p:nvCxnSpPr>
              <p:cNvPr id="1946" name="Google Shape;1946;p4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947" name="Google Shape;1947;p4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1" name="Google Shape;1951;p46"/>
            <p:cNvGrpSpPr/>
            <p:nvPr/>
          </p:nvGrpSpPr>
          <p:grpSpPr>
            <a:xfrm>
              <a:off x="6946443" y="-690341"/>
              <a:ext cx="2260001" cy="2732465"/>
              <a:chOff x="5299025" y="189950"/>
              <a:chExt cx="2868750" cy="3468475"/>
            </a:xfrm>
          </p:grpSpPr>
          <p:cxnSp>
            <p:nvCxnSpPr>
              <p:cNvPr id="1952" name="Google Shape;1952;p46"/>
              <p:cNvCxnSpPr/>
              <p:nvPr/>
            </p:nvCxnSpPr>
            <p:spPr>
              <a:xfrm flipH="1" rot="-5400000">
                <a:off x="5178925" y="705050"/>
                <a:ext cx="3111600" cy="2448300"/>
              </a:xfrm>
              <a:prstGeom prst="bentConnector3">
                <a:avLst>
                  <a:gd fmla="val 50000" name="adj1"/>
                </a:avLst>
              </a:prstGeom>
              <a:noFill/>
              <a:ln cap="flat" cmpd="sng" w="9525">
                <a:solidFill>
                  <a:schemeClr val="dk2"/>
                </a:solidFill>
                <a:prstDash val="solid"/>
                <a:round/>
                <a:headEnd len="med" w="med" type="oval"/>
                <a:tailEnd len="med" w="med" type="oval"/>
              </a:ln>
            </p:spPr>
          </p:cxnSp>
          <p:sp>
            <p:nvSpPr>
              <p:cNvPr id="1953" name="Google Shape;1953;p46"/>
              <p:cNvSpPr/>
              <p:nvPr/>
            </p:nvSpPr>
            <p:spPr>
              <a:xfrm>
                <a:off x="5299025" y="189950"/>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6"/>
              <p:cNvSpPr/>
              <p:nvPr/>
            </p:nvSpPr>
            <p:spPr>
              <a:xfrm>
                <a:off x="7744475" y="3235125"/>
                <a:ext cx="423300" cy="42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6"/>
              <p:cNvSpPr/>
              <p:nvPr/>
            </p:nvSpPr>
            <p:spPr>
              <a:xfrm>
                <a:off x="787497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6"/>
              <p:cNvSpPr/>
              <p:nvPr/>
            </p:nvSpPr>
            <p:spPr>
              <a:xfrm>
                <a:off x="5429525" y="1855050"/>
                <a:ext cx="162300" cy="162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47"/>
          <p:cNvSpPr txBox="1"/>
          <p:nvPr>
            <p:ph type="title"/>
          </p:nvPr>
        </p:nvSpPr>
        <p:spPr>
          <a:xfrm flipH="1">
            <a:off x="934350" y="2652350"/>
            <a:ext cx="7275300" cy="138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a:t>
            </a:r>
            <a:r>
              <a:rPr lang="en" strike="sngStrike"/>
              <a:t>Painful</a:t>
            </a:r>
            <a:r>
              <a:rPr lang="en"/>
              <a:t> </a:t>
            </a:r>
            <a:r>
              <a:rPr lang="en"/>
              <a:t>Journey</a:t>
            </a:r>
            <a:r>
              <a:rPr lang="en"/>
              <a:t>.</a:t>
            </a:r>
            <a:endParaRPr/>
          </a:p>
        </p:txBody>
      </p:sp>
      <p:sp>
        <p:nvSpPr>
          <p:cNvPr id="1962" name="Google Shape;1962;p47"/>
          <p:cNvSpPr txBox="1"/>
          <p:nvPr>
            <p:ph idx="2" type="title"/>
          </p:nvPr>
        </p:nvSpPr>
        <p:spPr>
          <a:xfrm flipH="1">
            <a:off x="3284250" y="980400"/>
            <a:ext cx="2575500" cy="176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48"/>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Lexer</a:t>
            </a:r>
            <a:endParaRPr/>
          </a:p>
        </p:txBody>
      </p:sp>
      <p:sp>
        <p:nvSpPr>
          <p:cNvPr id="1968" name="Google Shape;1968;p48"/>
          <p:cNvSpPr txBox="1"/>
          <p:nvPr>
            <p:ph idx="1" type="subTitle"/>
          </p:nvPr>
        </p:nvSpPr>
        <p:spPr>
          <a:xfrm>
            <a:off x="710600" y="1234850"/>
            <a:ext cx="7704000" cy="3368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0"/>
              </a:spcBef>
              <a:spcAft>
                <a:spcPts val="0"/>
              </a:spcAft>
              <a:buNone/>
            </a:pPr>
            <a:r>
              <a:t/>
            </a:r>
            <a:endParaRPr sz="5700"/>
          </a:p>
        </p:txBody>
      </p:sp>
      <p:sp>
        <p:nvSpPr>
          <p:cNvPr id="1969" name="Google Shape;1969;p48"/>
          <p:cNvSpPr/>
          <p:nvPr/>
        </p:nvSpPr>
        <p:spPr>
          <a:xfrm>
            <a:off x="3323850" y="1735825"/>
            <a:ext cx="2619000" cy="2419200"/>
          </a:xfrm>
          <a:prstGeom prst="rect">
            <a:avLst/>
          </a:prstGeom>
          <a:solidFill>
            <a:srgbClr val="EFEFEF"/>
          </a:solidFill>
          <a:ln cap="flat" cmpd="sng" w="28575">
            <a:solidFill>
              <a:srgbClr val="F9267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Didact Gothic"/>
                <a:ea typeface="Didact Gothic"/>
                <a:cs typeface="Didact Gothic"/>
                <a:sym typeface="Didact Gothic"/>
              </a:rPr>
              <a:t>Flatliner</a:t>
            </a:r>
            <a:endParaRPr b="1" sz="2000">
              <a:latin typeface="Didact Gothic"/>
              <a:ea typeface="Didact Gothic"/>
              <a:cs typeface="Didact Gothic"/>
              <a:sym typeface="Didact Gothic"/>
            </a:endParaRPr>
          </a:p>
        </p:txBody>
      </p:sp>
      <p:cxnSp>
        <p:nvCxnSpPr>
          <p:cNvPr id="1970" name="Google Shape;1970;p48"/>
          <p:cNvCxnSpPr>
            <a:endCxn id="1969" idx="1"/>
          </p:cNvCxnSpPr>
          <p:nvPr/>
        </p:nvCxnSpPr>
        <p:spPr>
          <a:xfrm flipH="1" rot="10800000">
            <a:off x="1125450" y="2945425"/>
            <a:ext cx="2198400" cy="10500"/>
          </a:xfrm>
          <a:prstGeom prst="straightConnector1">
            <a:avLst/>
          </a:prstGeom>
          <a:noFill/>
          <a:ln cap="flat" cmpd="sng" w="76200">
            <a:solidFill>
              <a:schemeClr val="dk2"/>
            </a:solidFill>
            <a:prstDash val="solid"/>
            <a:round/>
            <a:headEnd len="med" w="med" type="none"/>
            <a:tailEnd len="med" w="med" type="triangle"/>
          </a:ln>
        </p:spPr>
      </p:cxnSp>
      <p:sp>
        <p:nvSpPr>
          <p:cNvPr id="1971" name="Google Shape;1971;p48"/>
          <p:cNvSpPr txBox="1"/>
          <p:nvPr/>
        </p:nvSpPr>
        <p:spPr>
          <a:xfrm>
            <a:off x="1209675" y="2043050"/>
            <a:ext cx="147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idact Gothic"/>
                <a:ea typeface="Didact Gothic"/>
                <a:cs typeface="Didact Gothic"/>
                <a:sym typeface="Didact Gothic"/>
              </a:rPr>
              <a:t>Input:</a:t>
            </a:r>
            <a:r>
              <a:rPr lang="en">
                <a:latin typeface="Didact Gothic"/>
                <a:ea typeface="Didact Gothic"/>
                <a:cs typeface="Didact Gothic"/>
                <a:sym typeface="Didact Gothic"/>
              </a:rPr>
              <a:t> </a:t>
            </a:r>
            <a:endParaRPr>
              <a:latin typeface="Didact Gothic"/>
              <a:ea typeface="Didact Gothic"/>
              <a:cs typeface="Didact Gothic"/>
              <a:sym typeface="Didact Gothic"/>
            </a:endParaRPr>
          </a:p>
          <a:p>
            <a:pPr indent="0" lvl="0" marL="0" rtl="0" algn="l">
              <a:spcBef>
                <a:spcPts val="0"/>
              </a:spcBef>
              <a:spcAft>
                <a:spcPts val="0"/>
              </a:spcAft>
              <a:buNone/>
            </a:pPr>
            <a:r>
              <a:rPr lang="en">
                <a:latin typeface="Didact Gothic"/>
                <a:ea typeface="Didact Gothic"/>
                <a:cs typeface="Didact Gothic"/>
                <a:sym typeface="Didact Gothic"/>
              </a:rPr>
              <a:t>Python Code</a:t>
            </a:r>
            <a:endParaRPr>
              <a:latin typeface="Didact Gothic"/>
              <a:ea typeface="Didact Gothic"/>
              <a:cs typeface="Didact Gothic"/>
              <a:sym typeface="Didact Gothic"/>
            </a:endParaRPr>
          </a:p>
          <a:p>
            <a:pPr indent="0" lvl="0" marL="0" rtl="0" algn="l">
              <a:spcBef>
                <a:spcPts val="0"/>
              </a:spcBef>
              <a:spcAft>
                <a:spcPts val="0"/>
              </a:spcAft>
              <a:buNone/>
            </a:pPr>
            <a:r>
              <a:t/>
            </a:r>
            <a:endParaRPr/>
          </a:p>
        </p:txBody>
      </p:sp>
      <p:cxnSp>
        <p:nvCxnSpPr>
          <p:cNvPr id="1972" name="Google Shape;1972;p48"/>
          <p:cNvCxnSpPr/>
          <p:nvPr/>
        </p:nvCxnSpPr>
        <p:spPr>
          <a:xfrm flipH="1" rot="10800000">
            <a:off x="5942850" y="2940175"/>
            <a:ext cx="2198400" cy="10500"/>
          </a:xfrm>
          <a:prstGeom prst="straightConnector1">
            <a:avLst/>
          </a:prstGeom>
          <a:noFill/>
          <a:ln cap="flat" cmpd="sng" w="76200">
            <a:solidFill>
              <a:schemeClr val="dk2"/>
            </a:solidFill>
            <a:prstDash val="solid"/>
            <a:round/>
            <a:headEnd len="med" w="med" type="none"/>
            <a:tailEnd len="med" w="med" type="triangle"/>
          </a:ln>
        </p:spPr>
      </p:cxnSp>
      <p:sp>
        <p:nvSpPr>
          <p:cNvPr id="1973" name="Google Shape;1973;p48"/>
          <p:cNvSpPr txBox="1"/>
          <p:nvPr/>
        </p:nvSpPr>
        <p:spPr>
          <a:xfrm>
            <a:off x="6021750" y="2043050"/>
            <a:ext cx="147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idact Gothic"/>
                <a:ea typeface="Didact Gothic"/>
                <a:cs typeface="Didact Gothic"/>
                <a:sym typeface="Didact Gothic"/>
              </a:rPr>
              <a:t>Output: </a:t>
            </a:r>
            <a:endParaRPr b="1">
              <a:latin typeface="Didact Gothic"/>
              <a:ea typeface="Didact Gothic"/>
              <a:cs typeface="Didact Gothic"/>
              <a:sym typeface="Didact Gothic"/>
            </a:endParaRPr>
          </a:p>
          <a:p>
            <a:pPr indent="0" lvl="0" marL="0" rtl="0" algn="l">
              <a:spcBef>
                <a:spcPts val="0"/>
              </a:spcBef>
              <a:spcAft>
                <a:spcPts val="0"/>
              </a:spcAft>
              <a:buNone/>
            </a:pPr>
            <a:r>
              <a:rPr lang="en">
                <a:latin typeface="Didact Gothic"/>
                <a:ea typeface="Didact Gothic"/>
                <a:cs typeface="Didact Gothic"/>
                <a:sym typeface="Didact Gothic"/>
              </a:rPr>
              <a:t>One-Line Python Code</a:t>
            </a:r>
            <a:endParaRPr>
              <a:latin typeface="Didact Gothic"/>
              <a:ea typeface="Didact Gothic"/>
              <a:cs typeface="Didact Gothic"/>
              <a:sym typeface="Didact Gothic"/>
            </a:endParaRPr>
          </a:p>
        </p:txBody>
      </p:sp>
      <p:pic>
        <p:nvPicPr>
          <p:cNvPr id="1974" name="Google Shape;1974;p48"/>
          <p:cNvPicPr preferRelativeResize="0"/>
          <p:nvPr/>
        </p:nvPicPr>
        <p:blipFill>
          <a:blip r:embed="rId3">
            <a:alphaModFix/>
          </a:blip>
          <a:stretch>
            <a:fillRect/>
          </a:stretch>
        </p:blipFill>
        <p:spPr>
          <a:xfrm>
            <a:off x="3406075" y="1838725"/>
            <a:ext cx="559500" cy="559500"/>
          </a:xfrm>
          <a:prstGeom prst="rect">
            <a:avLst/>
          </a:prstGeom>
          <a:noFill/>
          <a:ln>
            <a:noFill/>
          </a:ln>
        </p:spPr>
      </p:pic>
      <p:sp>
        <p:nvSpPr>
          <p:cNvPr id="1975" name="Google Shape;1975;p48"/>
          <p:cNvSpPr txBox="1"/>
          <p:nvPr/>
        </p:nvSpPr>
        <p:spPr>
          <a:xfrm>
            <a:off x="6030900" y="3016500"/>
            <a:ext cx="4786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t>Without </a:t>
            </a:r>
            <a:r>
              <a:rPr b="1" i="1" lang="en" sz="1100"/>
              <a:t>delimiters, eval, </a:t>
            </a:r>
            <a:endParaRPr b="1" i="1" sz="1100"/>
          </a:p>
          <a:p>
            <a:pPr indent="0" lvl="0" marL="0" rtl="0" algn="l">
              <a:spcBef>
                <a:spcPts val="0"/>
              </a:spcBef>
              <a:spcAft>
                <a:spcPts val="0"/>
              </a:spcAft>
              <a:buNone/>
            </a:pPr>
            <a:r>
              <a:rPr b="1" i="1" lang="en" sz="1100"/>
              <a:t>or exec</a:t>
            </a:r>
            <a:r>
              <a:rPr i="1" lang="en" sz="1100"/>
              <a:t>!</a:t>
            </a:r>
            <a:endParaRPr i="1" sz="1100"/>
          </a:p>
        </p:txBody>
      </p:sp>
      <p:pic>
        <p:nvPicPr>
          <p:cNvPr id="1976" name="Google Shape;1976;p48"/>
          <p:cNvPicPr preferRelativeResize="0"/>
          <p:nvPr/>
        </p:nvPicPr>
        <p:blipFill>
          <a:blip r:embed="rId4">
            <a:alphaModFix/>
          </a:blip>
          <a:stretch>
            <a:fillRect/>
          </a:stretch>
        </p:blipFill>
        <p:spPr>
          <a:xfrm>
            <a:off x="5090925" y="3327775"/>
            <a:ext cx="765775" cy="765775"/>
          </a:xfrm>
          <a:prstGeom prst="rect">
            <a:avLst/>
          </a:prstGeom>
          <a:noFill/>
          <a:ln>
            <a:noFill/>
          </a:ln>
        </p:spPr>
      </p:pic>
      <p:sp>
        <p:nvSpPr>
          <p:cNvPr id="1977" name="Google Shape;1977;p48"/>
          <p:cNvSpPr/>
          <p:nvPr/>
        </p:nvSpPr>
        <p:spPr>
          <a:xfrm>
            <a:off x="1013825" y="2024650"/>
            <a:ext cx="1472700" cy="624600"/>
          </a:xfrm>
          <a:prstGeom prst="ellipse">
            <a:avLst/>
          </a:prstGeom>
          <a:noFill/>
          <a:ln cap="flat" cmpd="sng" w="19050">
            <a:solidFill>
              <a:srgbClr val="F926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92672"/>
              </a:solidFill>
            </a:endParaRPr>
          </a:p>
        </p:txBody>
      </p:sp>
      <p:sp>
        <p:nvSpPr>
          <p:cNvPr id="1978" name="Google Shape;1978;p48"/>
          <p:cNvSpPr txBox="1"/>
          <p:nvPr/>
        </p:nvSpPr>
        <p:spPr>
          <a:xfrm>
            <a:off x="1142675" y="1571775"/>
            <a:ext cx="121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92672"/>
                </a:solidFill>
              </a:rPr>
              <a:t>Parser: Ply</a:t>
            </a:r>
            <a:endParaRPr>
              <a:solidFill>
                <a:srgbClr val="F9267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49"/>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Lexer</a:t>
            </a:r>
            <a:endParaRPr/>
          </a:p>
        </p:txBody>
      </p:sp>
      <p:sp>
        <p:nvSpPr>
          <p:cNvPr id="1984" name="Google Shape;1984;p49"/>
          <p:cNvSpPr txBox="1"/>
          <p:nvPr>
            <p:ph idx="1" type="subTitle"/>
          </p:nvPr>
        </p:nvSpPr>
        <p:spPr>
          <a:xfrm>
            <a:off x="710600" y="1234850"/>
            <a:ext cx="7704000" cy="3368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0"/>
              </a:spcBef>
              <a:spcAft>
                <a:spcPts val="0"/>
              </a:spcAft>
              <a:buNone/>
            </a:pPr>
            <a:r>
              <a:t/>
            </a:r>
            <a:endParaRPr sz="5700"/>
          </a:p>
        </p:txBody>
      </p:sp>
      <p:sp>
        <p:nvSpPr>
          <p:cNvPr id="1985" name="Google Shape;1985;p49"/>
          <p:cNvSpPr/>
          <p:nvPr/>
        </p:nvSpPr>
        <p:spPr>
          <a:xfrm>
            <a:off x="3323850" y="1735825"/>
            <a:ext cx="2619000" cy="2419200"/>
          </a:xfrm>
          <a:prstGeom prst="rect">
            <a:avLst/>
          </a:prstGeom>
          <a:solidFill>
            <a:srgbClr val="EFEFEF"/>
          </a:solidFill>
          <a:ln cap="flat" cmpd="sng" w="28575">
            <a:solidFill>
              <a:srgbClr val="F9267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Didact Gothic"/>
                <a:ea typeface="Didact Gothic"/>
                <a:cs typeface="Didact Gothic"/>
                <a:sym typeface="Didact Gothic"/>
              </a:rPr>
              <a:t>Flatliner</a:t>
            </a:r>
            <a:endParaRPr b="1" sz="2000">
              <a:latin typeface="Didact Gothic"/>
              <a:ea typeface="Didact Gothic"/>
              <a:cs typeface="Didact Gothic"/>
              <a:sym typeface="Didact Gothic"/>
            </a:endParaRPr>
          </a:p>
        </p:txBody>
      </p:sp>
      <p:cxnSp>
        <p:nvCxnSpPr>
          <p:cNvPr id="1986" name="Google Shape;1986;p49"/>
          <p:cNvCxnSpPr>
            <a:endCxn id="1985" idx="1"/>
          </p:cNvCxnSpPr>
          <p:nvPr/>
        </p:nvCxnSpPr>
        <p:spPr>
          <a:xfrm flipH="1" rot="10800000">
            <a:off x="1125450" y="2945425"/>
            <a:ext cx="2198400" cy="10500"/>
          </a:xfrm>
          <a:prstGeom prst="straightConnector1">
            <a:avLst/>
          </a:prstGeom>
          <a:noFill/>
          <a:ln cap="flat" cmpd="sng" w="76200">
            <a:solidFill>
              <a:schemeClr val="dk2"/>
            </a:solidFill>
            <a:prstDash val="solid"/>
            <a:round/>
            <a:headEnd len="med" w="med" type="none"/>
            <a:tailEnd len="med" w="med" type="triangle"/>
          </a:ln>
        </p:spPr>
      </p:cxnSp>
      <p:sp>
        <p:nvSpPr>
          <p:cNvPr id="1987" name="Google Shape;1987;p49"/>
          <p:cNvSpPr txBox="1"/>
          <p:nvPr/>
        </p:nvSpPr>
        <p:spPr>
          <a:xfrm>
            <a:off x="1209675" y="2043050"/>
            <a:ext cx="147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idact Gothic"/>
                <a:ea typeface="Didact Gothic"/>
                <a:cs typeface="Didact Gothic"/>
                <a:sym typeface="Didact Gothic"/>
              </a:rPr>
              <a:t>Input:</a:t>
            </a:r>
            <a:r>
              <a:rPr lang="en">
                <a:latin typeface="Didact Gothic"/>
                <a:ea typeface="Didact Gothic"/>
                <a:cs typeface="Didact Gothic"/>
                <a:sym typeface="Didact Gothic"/>
              </a:rPr>
              <a:t> </a:t>
            </a:r>
            <a:endParaRPr>
              <a:latin typeface="Didact Gothic"/>
              <a:ea typeface="Didact Gothic"/>
              <a:cs typeface="Didact Gothic"/>
              <a:sym typeface="Didact Gothic"/>
            </a:endParaRPr>
          </a:p>
          <a:p>
            <a:pPr indent="0" lvl="0" marL="0" rtl="0" algn="l">
              <a:spcBef>
                <a:spcPts val="0"/>
              </a:spcBef>
              <a:spcAft>
                <a:spcPts val="0"/>
              </a:spcAft>
              <a:buNone/>
            </a:pPr>
            <a:r>
              <a:rPr lang="en">
                <a:latin typeface="Didact Gothic"/>
                <a:ea typeface="Didact Gothic"/>
                <a:cs typeface="Didact Gothic"/>
                <a:sym typeface="Didact Gothic"/>
              </a:rPr>
              <a:t>Python Code</a:t>
            </a:r>
            <a:endParaRPr>
              <a:latin typeface="Didact Gothic"/>
              <a:ea typeface="Didact Gothic"/>
              <a:cs typeface="Didact Gothic"/>
              <a:sym typeface="Didact Gothic"/>
            </a:endParaRPr>
          </a:p>
          <a:p>
            <a:pPr indent="0" lvl="0" marL="0" rtl="0" algn="l">
              <a:spcBef>
                <a:spcPts val="0"/>
              </a:spcBef>
              <a:spcAft>
                <a:spcPts val="0"/>
              </a:spcAft>
              <a:buNone/>
            </a:pPr>
            <a:r>
              <a:t/>
            </a:r>
            <a:endParaRPr/>
          </a:p>
        </p:txBody>
      </p:sp>
      <p:cxnSp>
        <p:nvCxnSpPr>
          <p:cNvPr id="1988" name="Google Shape;1988;p49"/>
          <p:cNvCxnSpPr/>
          <p:nvPr/>
        </p:nvCxnSpPr>
        <p:spPr>
          <a:xfrm flipH="1" rot="10800000">
            <a:off x="5942850" y="2940175"/>
            <a:ext cx="2198400" cy="10500"/>
          </a:xfrm>
          <a:prstGeom prst="straightConnector1">
            <a:avLst/>
          </a:prstGeom>
          <a:noFill/>
          <a:ln cap="flat" cmpd="sng" w="76200">
            <a:solidFill>
              <a:schemeClr val="dk2"/>
            </a:solidFill>
            <a:prstDash val="solid"/>
            <a:round/>
            <a:headEnd len="med" w="med" type="none"/>
            <a:tailEnd len="med" w="med" type="triangle"/>
          </a:ln>
        </p:spPr>
      </p:cxnSp>
      <p:sp>
        <p:nvSpPr>
          <p:cNvPr id="1989" name="Google Shape;1989;p49"/>
          <p:cNvSpPr txBox="1"/>
          <p:nvPr/>
        </p:nvSpPr>
        <p:spPr>
          <a:xfrm>
            <a:off x="6021750" y="2043050"/>
            <a:ext cx="147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idact Gothic"/>
                <a:ea typeface="Didact Gothic"/>
                <a:cs typeface="Didact Gothic"/>
                <a:sym typeface="Didact Gothic"/>
              </a:rPr>
              <a:t>Output: </a:t>
            </a:r>
            <a:endParaRPr b="1">
              <a:latin typeface="Didact Gothic"/>
              <a:ea typeface="Didact Gothic"/>
              <a:cs typeface="Didact Gothic"/>
              <a:sym typeface="Didact Gothic"/>
            </a:endParaRPr>
          </a:p>
          <a:p>
            <a:pPr indent="0" lvl="0" marL="0" rtl="0" algn="l">
              <a:spcBef>
                <a:spcPts val="0"/>
              </a:spcBef>
              <a:spcAft>
                <a:spcPts val="0"/>
              </a:spcAft>
              <a:buNone/>
            </a:pPr>
            <a:r>
              <a:rPr lang="en">
                <a:latin typeface="Didact Gothic"/>
                <a:ea typeface="Didact Gothic"/>
                <a:cs typeface="Didact Gothic"/>
                <a:sym typeface="Didact Gothic"/>
              </a:rPr>
              <a:t>One-Line Python Code</a:t>
            </a:r>
            <a:endParaRPr>
              <a:latin typeface="Didact Gothic"/>
              <a:ea typeface="Didact Gothic"/>
              <a:cs typeface="Didact Gothic"/>
              <a:sym typeface="Didact Gothic"/>
            </a:endParaRPr>
          </a:p>
        </p:txBody>
      </p:sp>
      <p:pic>
        <p:nvPicPr>
          <p:cNvPr id="1990" name="Google Shape;1990;p49"/>
          <p:cNvPicPr preferRelativeResize="0"/>
          <p:nvPr/>
        </p:nvPicPr>
        <p:blipFill>
          <a:blip r:embed="rId3">
            <a:alphaModFix/>
          </a:blip>
          <a:stretch>
            <a:fillRect/>
          </a:stretch>
        </p:blipFill>
        <p:spPr>
          <a:xfrm>
            <a:off x="3406075" y="1838725"/>
            <a:ext cx="559500" cy="559500"/>
          </a:xfrm>
          <a:prstGeom prst="rect">
            <a:avLst/>
          </a:prstGeom>
          <a:noFill/>
          <a:ln>
            <a:noFill/>
          </a:ln>
        </p:spPr>
      </p:pic>
      <p:sp>
        <p:nvSpPr>
          <p:cNvPr id="1991" name="Google Shape;1991;p49"/>
          <p:cNvSpPr txBox="1"/>
          <p:nvPr/>
        </p:nvSpPr>
        <p:spPr>
          <a:xfrm>
            <a:off x="6030900" y="3016500"/>
            <a:ext cx="4786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t>Without </a:t>
            </a:r>
            <a:r>
              <a:rPr b="1" i="1" lang="en" sz="1100"/>
              <a:t>delimiters, eval, </a:t>
            </a:r>
            <a:endParaRPr b="1" i="1" sz="1100"/>
          </a:p>
          <a:p>
            <a:pPr indent="0" lvl="0" marL="0" rtl="0" algn="l">
              <a:spcBef>
                <a:spcPts val="0"/>
              </a:spcBef>
              <a:spcAft>
                <a:spcPts val="0"/>
              </a:spcAft>
              <a:buNone/>
            </a:pPr>
            <a:r>
              <a:rPr b="1" i="1" lang="en" sz="1100"/>
              <a:t>or exec</a:t>
            </a:r>
            <a:r>
              <a:rPr i="1" lang="en" sz="1100"/>
              <a:t>!</a:t>
            </a:r>
            <a:endParaRPr i="1" sz="1100"/>
          </a:p>
        </p:txBody>
      </p:sp>
      <p:pic>
        <p:nvPicPr>
          <p:cNvPr id="1992" name="Google Shape;1992;p49"/>
          <p:cNvPicPr preferRelativeResize="0"/>
          <p:nvPr/>
        </p:nvPicPr>
        <p:blipFill>
          <a:blip r:embed="rId4">
            <a:alphaModFix/>
          </a:blip>
          <a:stretch>
            <a:fillRect/>
          </a:stretch>
        </p:blipFill>
        <p:spPr>
          <a:xfrm>
            <a:off x="5090925" y="3327775"/>
            <a:ext cx="765775" cy="765775"/>
          </a:xfrm>
          <a:prstGeom prst="rect">
            <a:avLst/>
          </a:prstGeom>
          <a:noFill/>
          <a:ln>
            <a:noFill/>
          </a:ln>
        </p:spPr>
      </p:pic>
      <p:sp>
        <p:nvSpPr>
          <p:cNvPr id="1993" name="Google Shape;1993;p49"/>
          <p:cNvSpPr/>
          <p:nvPr/>
        </p:nvSpPr>
        <p:spPr>
          <a:xfrm>
            <a:off x="1013825" y="2024650"/>
            <a:ext cx="1472700" cy="624600"/>
          </a:xfrm>
          <a:prstGeom prst="ellipse">
            <a:avLst/>
          </a:prstGeom>
          <a:noFill/>
          <a:ln cap="flat" cmpd="sng" w="19050">
            <a:solidFill>
              <a:srgbClr val="F926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92672"/>
              </a:solidFill>
            </a:endParaRPr>
          </a:p>
        </p:txBody>
      </p:sp>
      <p:sp>
        <p:nvSpPr>
          <p:cNvPr id="1994" name="Google Shape;1994;p49"/>
          <p:cNvSpPr txBox="1"/>
          <p:nvPr/>
        </p:nvSpPr>
        <p:spPr>
          <a:xfrm>
            <a:off x="1142675" y="1571775"/>
            <a:ext cx="121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92672"/>
                </a:solidFill>
              </a:rPr>
              <a:t>Parser: Ply</a:t>
            </a:r>
            <a:endParaRPr>
              <a:solidFill>
                <a:srgbClr val="F92672"/>
              </a:solidFill>
            </a:endParaRPr>
          </a:p>
        </p:txBody>
      </p:sp>
      <p:sp>
        <p:nvSpPr>
          <p:cNvPr id="1995" name="Google Shape;1995;p49"/>
          <p:cNvSpPr txBox="1"/>
          <p:nvPr/>
        </p:nvSpPr>
        <p:spPr>
          <a:xfrm>
            <a:off x="2175150" y="4507925"/>
            <a:ext cx="491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Didact Gothic"/>
                <a:ea typeface="Didact Gothic"/>
                <a:cs typeface="Didact Gothic"/>
                <a:sym typeface="Didact Gothic"/>
              </a:rPr>
              <a:t>Seems intuitive? Just some regex… right? </a:t>
            </a:r>
            <a:r>
              <a:rPr b="1" i="1" lang="en">
                <a:latin typeface="Didact Gothic"/>
                <a:ea typeface="Didact Gothic"/>
                <a:cs typeface="Didact Gothic"/>
                <a:sym typeface="Didact Gothic"/>
              </a:rPr>
              <a:t>RIGHT?</a:t>
            </a:r>
            <a:endParaRPr b="1" i="1">
              <a:latin typeface="Didact Gothic"/>
              <a:ea typeface="Didact Gothic"/>
              <a:cs typeface="Didact Gothic"/>
              <a:sym typeface="Didact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50"/>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Lexer</a:t>
            </a:r>
            <a:endParaRPr/>
          </a:p>
        </p:txBody>
      </p:sp>
      <p:sp>
        <p:nvSpPr>
          <p:cNvPr id="2001" name="Google Shape;2001;p50"/>
          <p:cNvSpPr txBox="1"/>
          <p:nvPr>
            <p:ph idx="1" type="subTitle"/>
          </p:nvPr>
        </p:nvSpPr>
        <p:spPr>
          <a:xfrm>
            <a:off x="710600" y="1234850"/>
            <a:ext cx="7704000" cy="3368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0"/>
              </a:spcBef>
              <a:spcAft>
                <a:spcPts val="0"/>
              </a:spcAft>
              <a:buNone/>
            </a:pPr>
            <a:r>
              <a:t/>
            </a:r>
            <a:endParaRPr sz="5700"/>
          </a:p>
        </p:txBody>
      </p:sp>
      <p:sp>
        <p:nvSpPr>
          <p:cNvPr id="2002" name="Google Shape;2002;p50"/>
          <p:cNvSpPr/>
          <p:nvPr/>
        </p:nvSpPr>
        <p:spPr>
          <a:xfrm>
            <a:off x="3323850" y="1735825"/>
            <a:ext cx="2619000" cy="2419200"/>
          </a:xfrm>
          <a:prstGeom prst="rect">
            <a:avLst/>
          </a:prstGeom>
          <a:solidFill>
            <a:srgbClr val="EFEFEF"/>
          </a:solidFill>
          <a:ln cap="flat" cmpd="sng" w="28575">
            <a:solidFill>
              <a:srgbClr val="F9267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Didact Gothic"/>
                <a:ea typeface="Didact Gothic"/>
                <a:cs typeface="Didact Gothic"/>
                <a:sym typeface="Didact Gothic"/>
              </a:rPr>
              <a:t>Flatliner</a:t>
            </a:r>
            <a:endParaRPr b="1" sz="2000">
              <a:latin typeface="Didact Gothic"/>
              <a:ea typeface="Didact Gothic"/>
              <a:cs typeface="Didact Gothic"/>
              <a:sym typeface="Didact Gothic"/>
            </a:endParaRPr>
          </a:p>
        </p:txBody>
      </p:sp>
      <p:cxnSp>
        <p:nvCxnSpPr>
          <p:cNvPr id="2003" name="Google Shape;2003;p50"/>
          <p:cNvCxnSpPr>
            <a:endCxn id="2002" idx="1"/>
          </p:cNvCxnSpPr>
          <p:nvPr/>
        </p:nvCxnSpPr>
        <p:spPr>
          <a:xfrm flipH="1" rot="10800000">
            <a:off x="1125450" y="2945425"/>
            <a:ext cx="2198400" cy="10500"/>
          </a:xfrm>
          <a:prstGeom prst="straightConnector1">
            <a:avLst/>
          </a:prstGeom>
          <a:noFill/>
          <a:ln cap="flat" cmpd="sng" w="76200">
            <a:solidFill>
              <a:schemeClr val="dk2"/>
            </a:solidFill>
            <a:prstDash val="solid"/>
            <a:round/>
            <a:headEnd len="med" w="med" type="none"/>
            <a:tailEnd len="med" w="med" type="triangle"/>
          </a:ln>
        </p:spPr>
      </p:cxnSp>
      <p:sp>
        <p:nvSpPr>
          <p:cNvPr id="2004" name="Google Shape;2004;p50"/>
          <p:cNvSpPr txBox="1"/>
          <p:nvPr/>
        </p:nvSpPr>
        <p:spPr>
          <a:xfrm>
            <a:off x="1209675" y="2043050"/>
            <a:ext cx="147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idact Gothic"/>
                <a:ea typeface="Didact Gothic"/>
                <a:cs typeface="Didact Gothic"/>
                <a:sym typeface="Didact Gothic"/>
              </a:rPr>
              <a:t>Input:</a:t>
            </a:r>
            <a:r>
              <a:rPr lang="en">
                <a:latin typeface="Didact Gothic"/>
                <a:ea typeface="Didact Gothic"/>
                <a:cs typeface="Didact Gothic"/>
                <a:sym typeface="Didact Gothic"/>
              </a:rPr>
              <a:t> </a:t>
            </a:r>
            <a:endParaRPr>
              <a:latin typeface="Didact Gothic"/>
              <a:ea typeface="Didact Gothic"/>
              <a:cs typeface="Didact Gothic"/>
              <a:sym typeface="Didact Gothic"/>
            </a:endParaRPr>
          </a:p>
          <a:p>
            <a:pPr indent="0" lvl="0" marL="0" rtl="0" algn="l">
              <a:spcBef>
                <a:spcPts val="0"/>
              </a:spcBef>
              <a:spcAft>
                <a:spcPts val="0"/>
              </a:spcAft>
              <a:buNone/>
            </a:pPr>
            <a:r>
              <a:rPr lang="en">
                <a:latin typeface="Didact Gothic"/>
                <a:ea typeface="Didact Gothic"/>
                <a:cs typeface="Didact Gothic"/>
                <a:sym typeface="Didact Gothic"/>
              </a:rPr>
              <a:t>Python Code</a:t>
            </a:r>
            <a:endParaRPr>
              <a:latin typeface="Didact Gothic"/>
              <a:ea typeface="Didact Gothic"/>
              <a:cs typeface="Didact Gothic"/>
              <a:sym typeface="Didact Gothic"/>
            </a:endParaRPr>
          </a:p>
          <a:p>
            <a:pPr indent="0" lvl="0" marL="0" rtl="0" algn="l">
              <a:spcBef>
                <a:spcPts val="0"/>
              </a:spcBef>
              <a:spcAft>
                <a:spcPts val="0"/>
              </a:spcAft>
              <a:buNone/>
            </a:pPr>
            <a:r>
              <a:t/>
            </a:r>
            <a:endParaRPr/>
          </a:p>
        </p:txBody>
      </p:sp>
      <p:cxnSp>
        <p:nvCxnSpPr>
          <p:cNvPr id="2005" name="Google Shape;2005;p50"/>
          <p:cNvCxnSpPr/>
          <p:nvPr/>
        </p:nvCxnSpPr>
        <p:spPr>
          <a:xfrm flipH="1" rot="10800000">
            <a:off x="5942850" y="2940175"/>
            <a:ext cx="2198400" cy="10500"/>
          </a:xfrm>
          <a:prstGeom prst="straightConnector1">
            <a:avLst/>
          </a:prstGeom>
          <a:noFill/>
          <a:ln cap="flat" cmpd="sng" w="76200">
            <a:solidFill>
              <a:schemeClr val="dk2"/>
            </a:solidFill>
            <a:prstDash val="solid"/>
            <a:round/>
            <a:headEnd len="med" w="med" type="none"/>
            <a:tailEnd len="med" w="med" type="triangle"/>
          </a:ln>
        </p:spPr>
      </p:cxnSp>
      <p:sp>
        <p:nvSpPr>
          <p:cNvPr id="2006" name="Google Shape;2006;p50"/>
          <p:cNvSpPr txBox="1"/>
          <p:nvPr/>
        </p:nvSpPr>
        <p:spPr>
          <a:xfrm>
            <a:off x="6021750" y="2043050"/>
            <a:ext cx="147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idact Gothic"/>
                <a:ea typeface="Didact Gothic"/>
                <a:cs typeface="Didact Gothic"/>
                <a:sym typeface="Didact Gothic"/>
              </a:rPr>
              <a:t>Output: </a:t>
            </a:r>
            <a:endParaRPr b="1">
              <a:latin typeface="Didact Gothic"/>
              <a:ea typeface="Didact Gothic"/>
              <a:cs typeface="Didact Gothic"/>
              <a:sym typeface="Didact Gothic"/>
            </a:endParaRPr>
          </a:p>
          <a:p>
            <a:pPr indent="0" lvl="0" marL="0" rtl="0" algn="l">
              <a:spcBef>
                <a:spcPts val="0"/>
              </a:spcBef>
              <a:spcAft>
                <a:spcPts val="0"/>
              </a:spcAft>
              <a:buNone/>
            </a:pPr>
            <a:r>
              <a:rPr lang="en">
                <a:latin typeface="Didact Gothic"/>
                <a:ea typeface="Didact Gothic"/>
                <a:cs typeface="Didact Gothic"/>
                <a:sym typeface="Didact Gothic"/>
              </a:rPr>
              <a:t>One-Line Python Code</a:t>
            </a:r>
            <a:endParaRPr>
              <a:latin typeface="Didact Gothic"/>
              <a:ea typeface="Didact Gothic"/>
              <a:cs typeface="Didact Gothic"/>
              <a:sym typeface="Didact Gothic"/>
            </a:endParaRPr>
          </a:p>
        </p:txBody>
      </p:sp>
      <p:pic>
        <p:nvPicPr>
          <p:cNvPr id="2007" name="Google Shape;2007;p50"/>
          <p:cNvPicPr preferRelativeResize="0"/>
          <p:nvPr/>
        </p:nvPicPr>
        <p:blipFill>
          <a:blip r:embed="rId3">
            <a:alphaModFix/>
          </a:blip>
          <a:stretch>
            <a:fillRect/>
          </a:stretch>
        </p:blipFill>
        <p:spPr>
          <a:xfrm>
            <a:off x="3406075" y="1838725"/>
            <a:ext cx="559500" cy="559500"/>
          </a:xfrm>
          <a:prstGeom prst="rect">
            <a:avLst/>
          </a:prstGeom>
          <a:noFill/>
          <a:ln>
            <a:noFill/>
          </a:ln>
        </p:spPr>
      </p:pic>
      <p:sp>
        <p:nvSpPr>
          <p:cNvPr id="2008" name="Google Shape;2008;p50"/>
          <p:cNvSpPr txBox="1"/>
          <p:nvPr/>
        </p:nvSpPr>
        <p:spPr>
          <a:xfrm>
            <a:off x="6030900" y="3016500"/>
            <a:ext cx="4786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t>Without </a:t>
            </a:r>
            <a:r>
              <a:rPr b="1" i="1" lang="en" sz="1100"/>
              <a:t>delimiters, eval, </a:t>
            </a:r>
            <a:endParaRPr b="1" i="1" sz="1100"/>
          </a:p>
          <a:p>
            <a:pPr indent="0" lvl="0" marL="0" rtl="0" algn="l">
              <a:spcBef>
                <a:spcPts val="0"/>
              </a:spcBef>
              <a:spcAft>
                <a:spcPts val="0"/>
              </a:spcAft>
              <a:buNone/>
            </a:pPr>
            <a:r>
              <a:rPr b="1" i="1" lang="en" sz="1100"/>
              <a:t>or exec</a:t>
            </a:r>
            <a:r>
              <a:rPr i="1" lang="en" sz="1100"/>
              <a:t>!</a:t>
            </a:r>
            <a:endParaRPr i="1" sz="1100"/>
          </a:p>
        </p:txBody>
      </p:sp>
      <p:pic>
        <p:nvPicPr>
          <p:cNvPr id="2009" name="Google Shape;2009;p50"/>
          <p:cNvPicPr preferRelativeResize="0"/>
          <p:nvPr/>
        </p:nvPicPr>
        <p:blipFill>
          <a:blip r:embed="rId4">
            <a:alphaModFix/>
          </a:blip>
          <a:stretch>
            <a:fillRect/>
          </a:stretch>
        </p:blipFill>
        <p:spPr>
          <a:xfrm>
            <a:off x="5090925" y="3327775"/>
            <a:ext cx="765775" cy="765775"/>
          </a:xfrm>
          <a:prstGeom prst="rect">
            <a:avLst/>
          </a:prstGeom>
          <a:noFill/>
          <a:ln>
            <a:noFill/>
          </a:ln>
        </p:spPr>
      </p:pic>
      <p:sp>
        <p:nvSpPr>
          <p:cNvPr id="2010" name="Google Shape;2010;p50"/>
          <p:cNvSpPr/>
          <p:nvPr/>
        </p:nvSpPr>
        <p:spPr>
          <a:xfrm>
            <a:off x="1013825" y="2024650"/>
            <a:ext cx="1472700" cy="624600"/>
          </a:xfrm>
          <a:prstGeom prst="ellipse">
            <a:avLst/>
          </a:prstGeom>
          <a:noFill/>
          <a:ln cap="flat" cmpd="sng" w="19050">
            <a:solidFill>
              <a:srgbClr val="F926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92672"/>
              </a:solidFill>
            </a:endParaRPr>
          </a:p>
        </p:txBody>
      </p:sp>
      <p:sp>
        <p:nvSpPr>
          <p:cNvPr id="2011" name="Google Shape;2011;p50"/>
          <p:cNvSpPr txBox="1"/>
          <p:nvPr/>
        </p:nvSpPr>
        <p:spPr>
          <a:xfrm>
            <a:off x="1142675" y="1571775"/>
            <a:ext cx="121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92672"/>
                </a:solidFill>
              </a:rPr>
              <a:t>Parser: Ply</a:t>
            </a:r>
            <a:endParaRPr>
              <a:solidFill>
                <a:srgbClr val="F92672"/>
              </a:solidFill>
            </a:endParaRPr>
          </a:p>
        </p:txBody>
      </p:sp>
      <p:sp>
        <p:nvSpPr>
          <p:cNvPr id="2012" name="Google Shape;2012;p50"/>
          <p:cNvSpPr txBox="1"/>
          <p:nvPr/>
        </p:nvSpPr>
        <p:spPr>
          <a:xfrm>
            <a:off x="2175150" y="4507925"/>
            <a:ext cx="491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Didact Gothic"/>
                <a:ea typeface="Didact Gothic"/>
                <a:cs typeface="Didact Gothic"/>
                <a:sym typeface="Didact Gothic"/>
              </a:rPr>
              <a:t>Seems intuitive? Just some regex… right? </a:t>
            </a:r>
            <a:r>
              <a:rPr b="1" i="1" lang="en">
                <a:latin typeface="Didact Gothic"/>
                <a:ea typeface="Didact Gothic"/>
                <a:cs typeface="Didact Gothic"/>
                <a:sym typeface="Didact Gothic"/>
              </a:rPr>
              <a:t>RIGHT?</a:t>
            </a:r>
            <a:endParaRPr b="1" i="1">
              <a:latin typeface="Didact Gothic"/>
              <a:ea typeface="Didact Gothic"/>
              <a:cs typeface="Didact Gothic"/>
              <a:sym typeface="Didact Gothic"/>
            </a:endParaRPr>
          </a:p>
        </p:txBody>
      </p:sp>
      <p:sp>
        <p:nvSpPr>
          <p:cNvPr id="2013" name="Google Shape;2013;p50"/>
          <p:cNvSpPr txBox="1"/>
          <p:nvPr/>
        </p:nvSpPr>
        <p:spPr>
          <a:xfrm>
            <a:off x="6973775" y="3997500"/>
            <a:ext cx="30000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 </a:t>
            </a:r>
            <a:r>
              <a:rPr lang="en" sz="5700">
                <a:solidFill>
                  <a:schemeClr val="dk1"/>
                </a:solidFill>
                <a:latin typeface="Didact Gothic"/>
                <a:ea typeface="Didact Gothic"/>
                <a:cs typeface="Didact Gothic"/>
                <a:sym typeface="Didact Gothic"/>
              </a:rPr>
              <a:t>NO!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51"/>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pain starts here</a:t>
            </a:r>
            <a:endParaRPr/>
          </a:p>
        </p:txBody>
      </p:sp>
      <p:sp>
        <p:nvSpPr>
          <p:cNvPr id="2019" name="Google Shape;2019;p51"/>
          <p:cNvSpPr txBox="1"/>
          <p:nvPr>
            <p:ph idx="1" type="subTitle"/>
          </p:nvPr>
        </p:nvSpPr>
        <p:spPr>
          <a:xfrm>
            <a:off x="710600" y="1234850"/>
            <a:ext cx="4853100" cy="33687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Poppins"/>
              <a:buChar char="●"/>
            </a:pPr>
            <a:r>
              <a:rPr lang="en" sz="2100">
                <a:latin typeface="Poppins"/>
                <a:ea typeface="Poppins"/>
                <a:cs typeface="Poppins"/>
                <a:sym typeface="Poppins"/>
              </a:rPr>
              <a:t>Python doesn’t use brackets</a:t>
            </a:r>
            <a:endParaRPr sz="2100">
              <a:latin typeface="Poppins"/>
              <a:ea typeface="Poppins"/>
              <a:cs typeface="Poppins"/>
              <a:sym typeface="Poppins"/>
            </a:endParaRPr>
          </a:p>
          <a:p>
            <a:pPr indent="-361950" lvl="0" marL="457200" rtl="0" algn="l">
              <a:spcBef>
                <a:spcPts val="0"/>
              </a:spcBef>
              <a:spcAft>
                <a:spcPts val="0"/>
              </a:spcAft>
              <a:buSzPts val="2100"/>
              <a:buFont typeface="Poppins"/>
              <a:buChar char="●"/>
            </a:pPr>
            <a:r>
              <a:rPr lang="en" sz="2100">
                <a:latin typeface="Poppins"/>
                <a:ea typeface="Poppins"/>
                <a:cs typeface="Poppins"/>
                <a:sym typeface="Poppins"/>
              </a:rPr>
              <a:t>PLY doesn’t offer spaces as tokens</a:t>
            </a:r>
            <a:endParaRPr sz="2100">
              <a:latin typeface="Poppins"/>
              <a:ea typeface="Poppins"/>
              <a:cs typeface="Poppins"/>
              <a:sym typeface="Poppins"/>
            </a:endParaRPr>
          </a:p>
          <a:p>
            <a:pPr indent="0" lvl="0" marL="457200" rtl="0" algn="l">
              <a:spcBef>
                <a:spcPts val="0"/>
              </a:spcBef>
              <a:spcAft>
                <a:spcPts val="0"/>
              </a:spcAft>
              <a:buNone/>
            </a:pPr>
            <a:r>
              <a:t/>
            </a:r>
            <a:endParaRPr sz="2100">
              <a:latin typeface="Poppins"/>
              <a:ea typeface="Poppins"/>
              <a:cs typeface="Poppins"/>
              <a:sym typeface="Poppins"/>
            </a:endParaRPr>
          </a:p>
          <a:p>
            <a:pPr indent="0" lvl="0" marL="457200" rtl="0" algn="l">
              <a:spcBef>
                <a:spcPts val="0"/>
              </a:spcBef>
              <a:spcAft>
                <a:spcPts val="0"/>
              </a:spcAft>
              <a:buNone/>
            </a:pPr>
            <a:r>
              <a:t/>
            </a:r>
            <a:endParaRPr sz="2100">
              <a:latin typeface="Poppins"/>
              <a:ea typeface="Poppins"/>
              <a:cs typeface="Poppins"/>
              <a:sym typeface="Poppins"/>
            </a:endParaRPr>
          </a:p>
          <a:p>
            <a:pPr indent="-361950" lvl="0" marL="457200" rtl="0" algn="l">
              <a:spcBef>
                <a:spcPts val="0"/>
              </a:spcBef>
              <a:spcAft>
                <a:spcPts val="0"/>
              </a:spcAft>
              <a:buSzPts val="2100"/>
              <a:buFont typeface="Poppins"/>
              <a:buChar char="●"/>
            </a:pPr>
            <a:r>
              <a:rPr lang="en" sz="2100">
                <a:latin typeface="Poppins"/>
                <a:ea typeface="Poppins"/>
                <a:cs typeface="Poppins"/>
                <a:sym typeface="Poppins"/>
              </a:rPr>
              <a:t>The solution:</a:t>
            </a:r>
            <a:endParaRPr sz="2100">
              <a:latin typeface="Poppins"/>
              <a:ea typeface="Poppins"/>
              <a:cs typeface="Poppins"/>
              <a:sym typeface="Poppins"/>
            </a:endParaRPr>
          </a:p>
          <a:p>
            <a:pPr indent="-361950" lvl="1" marL="914400" rtl="0" algn="l">
              <a:spcBef>
                <a:spcPts val="0"/>
              </a:spcBef>
              <a:spcAft>
                <a:spcPts val="0"/>
              </a:spcAft>
              <a:buSzPts val="2100"/>
              <a:buFont typeface="Poppins"/>
              <a:buChar char="○"/>
            </a:pPr>
            <a:r>
              <a:rPr lang="en" sz="2100">
                <a:latin typeface="Poppins"/>
                <a:ea typeface="Poppins"/>
                <a:cs typeface="Poppins"/>
                <a:sym typeface="Poppins"/>
              </a:rPr>
              <a:t>Post-Processing to insert NEWLINE, INDENT, DEDENT tokens.</a:t>
            </a:r>
            <a:endParaRPr sz="2100">
              <a:latin typeface="Poppins"/>
              <a:ea typeface="Poppins"/>
              <a:cs typeface="Poppins"/>
              <a:sym typeface="Poppins"/>
            </a:endParaRPr>
          </a:p>
          <a:p>
            <a:pPr indent="0" lvl="0" marL="914400" rtl="0" algn="l">
              <a:spcBef>
                <a:spcPts val="0"/>
              </a:spcBef>
              <a:spcAft>
                <a:spcPts val="0"/>
              </a:spcAft>
              <a:buNone/>
            </a:pPr>
            <a:r>
              <a:rPr lang="en" sz="700">
                <a:latin typeface="Poppins"/>
                <a:ea typeface="Poppins"/>
                <a:cs typeface="Poppins"/>
                <a:sym typeface="Poppins"/>
              </a:rPr>
              <a:t>(The first 2 day all nighter I had to face)</a:t>
            </a:r>
            <a:endParaRPr sz="700">
              <a:latin typeface="Poppins"/>
              <a:ea typeface="Poppins"/>
              <a:cs typeface="Poppins"/>
              <a:sym typeface="Poppins"/>
            </a:endParaRPr>
          </a:p>
        </p:txBody>
      </p:sp>
      <p:pic>
        <p:nvPicPr>
          <p:cNvPr id="2020" name="Google Shape;2020;p51"/>
          <p:cNvPicPr preferRelativeResize="0"/>
          <p:nvPr/>
        </p:nvPicPr>
        <p:blipFill>
          <a:blip r:embed="rId3">
            <a:alphaModFix/>
          </a:blip>
          <a:stretch>
            <a:fillRect/>
          </a:stretch>
        </p:blipFill>
        <p:spPr>
          <a:xfrm>
            <a:off x="5742350" y="1336325"/>
            <a:ext cx="2850976" cy="2470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52"/>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Parser</a:t>
            </a:r>
            <a:endParaRPr/>
          </a:p>
        </p:txBody>
      </p:sp>
      <p:sp>
        <p:nvSpPr>
          <p:cNvPr id="2026" name="Google Shape;2026;p52"/>
          <p:cNvSpPr txBox="1"/>
          <p:nvPr>
            <p:ph idx="1" type="subTitle"/>
          </p:nvPr>
        </p:nvSpPr>
        <p:spPr>
          <a:xfrm>
            <a:off x="710600" y="1234850"/>
            <a:ext cx="7704000" cy="33687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Poppins"/>
              <a:buChar char="●"/>
            </a:pPr>
            <a:r>
              <a:rPr lang="en" sz="2100">
                <a:latin typeface="Poppins"/>
                <a:ea typeface="Poppins"/>
                <a:cs typeface="Poppins"/>
                <a:sym typeface="Poppins"/>
              </a:rPr>
              <a:t>Classifying a “block” of code.</a:t>
            </a:r>
            <a:endParaRPr sz="2100">
              <a:latin typeface="Poppins"/>
              <a:ea typeface="Poppins"/>
              <a:cs typeface="Poppins"/>
              <a:sym typeface="Poppins"/>
            </a:endParaRPr>
          </a:p>
          <a:p>
            <a:pPr indent="-361950" lvl="0" marL="457200" rtl="0" algn="l">
              <a:spcBef>
                <a:spcPts val="0"/>
              </a:spcBef>
              <a:spcAft>
                <a:spcPts val="0"/>
              </a:spcAft>
              <a:buSzPts val="2100"/>
              <a:buFont typeface="Poppins"/>
              <a:buChar char="●"/>
            </a:pPr>
            <a:r>
              <a:rPr lang="en" sz="2100">
                <a:latin typeface="Poppins"/>
                <a:ea typeface="Poppins"/>
                <a:cs typeface="Poppins"/>
                <a:sym typeface="Poppins"/>
              </a:rPr>
              <a:t>Expressions in Python are valid statements.</a:t>
            </a:r>
            <a:endParaRPr sz="2100">
              <a:latin typeface="Poppins"/>
              <a:ea typeface="Poppins"/>
              <a:cs typeface="Poppins"/>
              <a:sym typeface="Poppins"/>
            </a:endParaRPr>
          </a:p>
          <a:p>
            <a:pPr indent="-361950" lvl="0" marL="457200" rtl="0" algn="l">
              <a:spcBef>
                <a:spcPts val="0"/>
              </a:spcBef>
              <a:spcAft>
                <a:spcPts val="0"/>
              </a:spcAft>
              <a:buSzPts val="2100"/>
              <a:buFont typeface="Poppins"/>
              <a:buChar char="●"/>
            </a:pPr>
            <a:r>
              <a:rPr lang="en" sz="2100">
                <a:latin typeface="Poppins"/>
                <a:ea typeface="Poppins"/>
                <a:cs typeface="Poppins"/>
                <a:sym typeface="Poppins"/>
              </a:rPr>
              <a:t>Syntax error vs. Semantic Errors.</a:t>
            </a:r>
            <a:endParaRPr sz="2100">
              <a:latin typeface="Poppins"/>
              <a:ea typeface="Poppins"/>
              <a:cs typeface="Poppins"/>
              <a:sym typeface="Poppins"/>
            </a:endParaRPr>
          </a:p>
        </p:txBody>
      </p:sp>
      <p:pic>
        <p:nvPicPr>
          <p:cNvPr id="2027" name="Google Shape;2027;p52"/>
          <p:cNvPicPr preferRelativeResize="0"/>
          <p:nvPr/>
        </p:nvPicPr>
        <p:blipFill>
          <a:blip r:embed="rId3">
            <a:alphaModFix/>
          </a:blip>
          <a:stretch>
            <a:fillRect/>
          </a:stretch>
        </p:blipFill>
        <p:spPr>
          <a:xfrm>
            <a:off x="720000" y="2770750"/>
            <a:ext cx="2692975" cy="1395325"/>
          </a:xfrm>
          <a:prstGeom prst="rect">
            <a:avLst/>
          </a:prstGeom>
          <a:noFill/>
          <a:ln>
            <a:noFill/>
          </a:ln>
        </p:spPr>
      </p:pic>
      <p:sp>
        <p:nvSpPr>
          <p:cNvPr id="2028" name="Google Shape;2028;p52"/>
          <p:cNvSpPr/>
          <p:nvPr/>
        </p:nvSpPr>
        <p:spPr>
          <a:xfrm>
            <a:off x="1362525" y="3122750"/>
            <a:ext cx="931200" cy="386100"/>
          </a:xfrm>
          <a:prstGeom prst="rect">
            <a:avLst/>
          </a:prstGeom>
          <a:noFill/>
          <a:ln cap="flat" cmpd="sng" w="9525">
            <a:solidFill>
              <a:srgbClr val="F926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2"/>
          <p:cNvSpPr txBox="1"/>
          <p:nvPr/>
        </p:nvSpPr>
        <p:spPr>
          <a:xfrm>
            <a:off x="2350350" y="3038750"/>
            <a:ext cx="88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accent1"/>
                </a:solidFill>
              </a:rPr>
              <a:t>Expressions are statements</a:t>
            </a:r>
            <a:endParaRPr b="1" sz="800">
              <a:solidFill>
                <a:schemeClr val="accent1"/>
              </a:solidFill>
            </a:endParaRPr>
          </a:p>
        </p:txBody>
      </p:sp>
      <p:sp>
        <p:nvSpPr>
          <p:cNvPr id="2030" name="Google Shape;2030;p52"/>
          <p:cNvSpPr/>
          <p:nvPr/>
        </p:nvSpPr>
        <p:spPr>
          <a:xfrm>
            <a:off x="1299175" y="3729325"/>
            <a:ext cx="1618800" cy="386100"/>
          </a:xfrm>
          <a:prstGeom prst="rect">
            <a:avLst/>
          </a:prstGeom>
          <a:no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2"/>
          <p:cNvSpPr txBox="1"/>
          <p:nvPr/>
        </p:nvSpPr>
        <p:spPr>
          <a:xfrm>
            <a:off x="2032375" y="3508850"/>
            <a:ext cx="149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FD971F"/>
                </a:solidFill>
              </a:rPr>
              <a:t>This is also a statement</a:t>
            </a:r>
            <a:endParaRPr b="1" sz="800">
              <a:solidFill>
                <a:srgbClr val="FD971F"/>
              </a:solidFill>
            </a:endParaRPr>
          </a:p>
        </p:txBody>
      </p:sp>
      <p:pic>
        <p:nvPicPr>
          <p:cNvPr id="2032" name="Google Shape;2032;p52"/>
          <p:cNvPicPr preferRelativeResize="0"/>
          <p:nvPr/>
        </p:nvPicPr>
        <p:blipFill>
          <a:blip r:embed="rId4">
            <a:alphaModFix/>
          </a:blip>
          <a:stretch>
            <a:fillRect/>
          </a:stretch>
        </p:blipFill>
        <p:spPr>
          <a:xfrm>
            <a:off x="4246525" y="2770750"/>
            <a:ext cx="3917250" cy="712925"/>
          </a:xfrm>
          <a:prstGeom prst="rect">
            <a:avLst/>
          </a:prstGeom>
          <a:noFill/>
          <a:ln>
            <a:noFill/>
          </a:ln>
        </p:spPr>
      </p:pic>
      <p:pic>
        <p:nvPicPr>
          <p:cNvPr id="2033" name="Google Shape;2033;p52"/>
          <p:cNvPicPr preferRelativeResize="0"/>
          <p:nvPr/>
        </p:nvPicPr>
        <p:blipFill>
          <a:blip r:embed="rId5">
            <a:alphaModFix/>
          </a:blip>
          <a:stretch>
            <a:fillRect/>
          </a:stretch>
        </p:blipFill>
        <p:spPr>
          <a:xfrm>
            <a:off x="4246525" y="3729325"/>
            <a:ext cx="2523957" cy="959250"/>
          </a:xfrm>
          <a:prstGeom prst="rect">
            <a:avLst/>
          </a:prstGeom>
          <a:noFill/>
          <a:ln>
            <a:noFill/>
          </a:ln>
        </p:spPr>
      </p:pic>
      <p:sp>
        <p:nvSpPr>
          <p:cNvPr id="2034" name="Google Shape;2034;p52"/>
          <p:cNvSpPr txBox="1"/>
          <p:nvPr/>
        </p:nvSpPr>
        <p:spPr>
          <a:xfrm>
            <a:off x="4246525" y="2371650"/>
            <a:ext cx="20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Semantic error.</a:t>
            </a:r>
            <a:endParaRPr/>
          </a:p>
        </p:txBody>
      </p:sp>
      <p:sp>
        <p:nvSpPr>
          <p:cNvPr id="2035" name="Google Shape;2035;p52"/>
          <p:cNvSpPr txBox="1"/>
          <p:nvPr/>
        </p:nvSpPr>
        <p:spPr>
          <a:xfrm>
            <a:off x="6823950" y="4042450"/>
            <a:ext cx="140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Clearly a syntax error.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35"/>
          <p:cNvSpPr txBox="1"/>
          <p:nvPr>
            <p:ph idx="4294967295" type="ctrTitle"/>
          </p:nvPr>
        </p:nvSpPr>
        <p:spPr>
          <a:xfrm>
            <a:off x="1117525" y="0"/>
            <a:ext cx="5979900" cy="751800"/>
          </a:xfrm>
          <a:prstGeom prst="rect">
            <a:avLst/>
          </a:prstGeom>
          <a:solidFill>
            <a:schemeClr val="dk2"/>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Reviews:</a:t>
            </a:r>
            <a:endParaRPr>
              <a:solidFill>
                <a:schemeClr val="accent2"/>
              </a:solidFill>
            </a:endParaRPr>
          </a:p>
        </p:txBody>
      </p:sp>
      <p:sp>
        <p:nvSpPr>
          <p:cNvPr id="1816" name="Google Shape;1816;p35"/>
          <p:cNvSpPr txBox="1"/>
          <p:nvPr>
            <p:ph idx="4294967295" type="subTitle"/>
          </p:nvPr>
        </p:nvSpPr>
        <p:spPr>
          <a:xfrm>
            <a:off x="522325" y="675625"/>
            <a:ext cx="8073000" cy="4467900"/>
          </a:xfrm>
          <a:prstGeom prst="rect">
            <a:avLst/>
          </a:prstGeom>
          <a:solidFill>
            <a:schemeClr val="dk2"/>
          </a:solidFill>
        </p:spPr>
        <p:txBody>
          <a:bodyPr anchorCtr="0" anchor="t" bIns="91425" lIns="91425" spcFirstLastPara="1" rIns="91425" wrap="square" tIns="91425">
            <a:noAutofit/>
          </a:bodyPr>
          <a:lstStyle/>
          <a:p>
            <a:pPr indent="0" lvl="0" marL="0" rtl="0" algn="l">
              <a:spcBef>
                <a:spcPts val="0"/>
              </a:spcBef>
              <a:spcAft>
                <a:spcPts val="0"/>
              </a:spcAft>
              <a:buNone/>
            </a:pPr>
            <a:r>
              <a:rPr lang="en" sz="1600"/>
              <a:t>“Why?”</a:t>
            </a:r>
            <a:endParaRPr sz="1600"/>
          </a:p>
          <a:p>
            <a:pPr indent="0" lvl="0" marL="0" rtl="0" algn="l">
              <a:spcBef>
                <a:spcPts val="0"/>
              </a:spcBef>
              <a:spcAft>
                <a:spcPts val="0"/>
              </a:spcAft>
              <a:buNone/>
            </a:pPr>
            <a:r>
              <a:rPr lang="en" sz="1200">
                <a:solidFill>
                  <a:srgbClr val="FF2A5E"/>
                </a:solidFill>
                <a:highlight>
                  <a:schemeClr val="accent1"/>
                </a:highlight>
              </a:rPr>
              <a:t> </a:t>
            </a:r>
            <a:r>
              <a:rPr b="1" lang="en" sz="1200">
                <a:solidFill>
                  <a:srgbClr val="FF2A5E"/>
                </a:solidFill>
                <a:highlight>
                  <a:schemeClr val="accent1"/>
                </a:highlight>
              </a:rPr>
              <a:t>- Andrew Petersen (Professor, UTM)</a:t>
            </a:r>
            <a:endParaRPr b="1" sz="1200">
              <a:solidFill>
                <a:srgbClr val="FF2A5E"/>
              </a:solidFill>
              <a:highlight>
                <a:schemeClr val="accent1"/>
              </a:highlight>
            </a:endParaRPr>
          </a:p>
          <a:p>
            <a:pPr indent="0" lvl="0" marL="0" rtl="0" algn="l">
              <a:spcBef>
                <a:spcPts val="0"/>
              </a:spcBef>
              <a:spcAft>
                <a:spcPts val="0"/>
              </a:spcAft>
              <a:buNone/>
            </a:pPr>
            <a:r>
              <a:t/>
            </a:r>
            <a:endParaRPr sz="1600"/>
          </a:p>
          <a:p>
            <a:pPr indent="0" lvl="0" marL="0" rtl="0" algn="r">
              <a:spcBef>
                <a:spcPts val="0"/>
              </a:spcBef>
              <a:spcAft>
                <a:spcPts val="0"/>
              </a:spcAft>
              <a:buNone/>
            </a:pPr>
            <a:r>
              <a:rPr lang="en" sz="1600"/>
              <a:t>“This is neat – but why? Functional programming has its advantages. </a:t>
            </a:r>
            <a:r>
              <a:rPr i="1" lang="en" sz="1600">
                <a:solidFill>
                  <a:srgbClr val="1E1E1E"/>
                </a:solidFill>
              </a:rPr>
              <a:t>This project demonstrates none of them.</a:t>
            </a:r>
            <a:r>
              <a:rPr lang="en" sz="1600"/>
              <a:t>” </a:t>
            </a:r>
            <a:endParaRPr sz="1600"/>
          </a:p>
          <a:p>
            <a:pPr indent="0" lvl="0" marL="0" rtl="0" algn="r">
              <a:spcBef>
                <a:spcPts val="0"/>
              </a:spcBef>
              <a:spcAft>
                <a:spcPts val="0"/>
              </a:spcAft>
              <a:buNone/>
            </a:pPr>
            <a:r>
              <a:rPr lang="en" sz="1200">
                <a:solidFill>
                  <a:srgbClr val="FF2A5E"/>
                </a:solidFill>
                <a:highlight>
                  <a:schemeClr val="accent1"/>
                </a:highlight>
              </a:rPr>
              <a:t>-</a:t>
            </a:r>
            <a:r>
              <a:rPr b="1" lang="en" sz="1200">
                <a:solidFill>
                  <a:srgbClr val="FF2A5E"/>
                </a:solidFill>
                <a:highlight>
                  <a:schemeClr val="accent1"/>
                </a:highlight>
              </a:rPr>
              <a:t> Lisa Zhang (Professor, UTM)</a:t>
            </a:r>
            <a:endParaRPr b="1" sz="1200">
              <a:solidFill>
                <a:srgbClr val="FF2A5E"/>
              </a:solidFill>
              <a:highlight>
                <a:schemeClr val="accent1"/>
              </a:highlight>
            </a:endParaRPr>
          </a:p>
          <a:p>
            <a:pPr indent="0" lvl="0" marL="0" rtl="0" algn="l">
              <a:spcBef>
                <a:spcPts val="0"/>
              </a:spcBef>
              <a:spcAft>
                <a:spcPts val="0"/>
              </a:spcAft>
              <a:buNone/>
            </a:pPr>
            <a:r>
              <a:t/>
            </a:r>
            <a:endParaRPr sz="1600">
              <a:highlight>
                <a:schemeClr val="accent1"/>
              </a:highlight>
            </a:endParaRPr>
          </a:p>
          <a:p>
            <a:pPr indent="0" lvl="0" marL="0" rtl="0" algn="l">
              <a:spcBef>
                <a:spcPts val="0"/>
              </a:spcBef>
              <a:spcAft>
                <a:spcPts val="0"/>
              </a:spcAft>
              <a:buNone/>
            </a:pPr>
            <a:r>
              <a:rPr lang="en" sz="1600"/>
              <a:t>“WHAT HAVE YOU DONE? That’s pure evil.” </a:t>
            </a:r>
            <a:endParaRPr sz="1600"/>
          </a:p>
          <a:p>
            <a:pPr indent="0" lvl="0" marL="0" rtl="0" algn="l">
              <a:spcBef>
                <a:spcPts val="0"/>
              </a:spcBef>
              <a:spcAft>
                <a:spcPts val="0"/>
              </a:spcAft>
              <a:buNone/>
            </a:pPr>
            <a:r>
              <a:rPr b="1" lang="en" sz="1200">
                <a:solidFill>
                  <a:srgbClr val="FF2A5E"/>
                </a:solidFill>
                <a:highlight>
                  <a:schemeClr val="accent1"/>
                </a:highlight>
              </a:rPr>
              <a:t>- Andi Bergen’s Friend1 (Silicon Valley)</a:t>
            </a:r>
            <a:endParaRPr b="1" sz="1200">
              <a:solidFill>
                <a:srgbClr val="FF2A5E"/>
              </a:solidFill>
              <a:highlight>
                <a:schemeClr val="accent1"/>
              </a:highlight>
            </a:endParaRPr>
          </a:p>
          <a:p>
            <a:pPr indent="0" lvl="0" marL="0" rtl="0" algn="l">
              <a:spcBef>
                <a:spcPts val="0"/>
              </a:spcBef>
              <a:spcAft>
                <a:spcPts val="0"/>
              </a:spcAft>
              <a:buNone/>
            </a:pPr>
            <a:r>
              <a:t/>
            </a:r>
            <a:endParaRPr sz="1600"/>
          </a:p>
          <a:p>
            <a:pPr indent="0" lvl="0" marL="0" rtl="0" algn="r">
              <a:spcBef>
                <a:spcPts val="0"/>
              </a:spcBef>
              <a:spcAft>
                <a:spcPts val="0"/>
              </a:spcAft>
              <a:buNone/>
            </a:pPr>
            <a:r>
              <a:rPr lang="en" sz="1600"/>
              <a:t>“You realize now that it’s unleashed on the world it can’t be taken back. Your students </a:t>
            </a:r>
            <a:r>
              <a:rPr b="1" lang="en" sz="1600"/>
              <a:t>have doomed us all.”</a:t>
            </a:r>
            <a:r>
              <a:rPr lang="en" sz="1600"/>
              <a:t> </a:t>
            </a:r>
            <a:endParaRPr sz="1600"/>
          </a:p>
          <a:p>
            <a:pPr indent="0" lvl="0" marL="0" rtl="0" algn="r">
              <a:spcBef>
                <a:spcPts val="0"/>
              </a:spcBef>
              <a:spcAft>
                <a:spcPts val="0"/>
              </a:spcAft>
              <a:buNone/>
            </a:pPr>
            <a:r>
              <a:rPr b="1" lang="en" sz="1200">
                <a:solidFill>
                  <a:srgbClr val="FF2A5E"/>
                </a:solidFill>
                <a:highlight>
                  <a:schemeClr val="accent1"/>
                </a:highlight>
              </a:rPr>
              <a:t>- Andi Bergen’s Friend2 (Silicon Valley)</a:t>
            </a:r>
            <a:endParaRPr b="1" sz="1200">
              <a:solidFill>
                <a:srgbClr val="FF2A5E"/>
              </a:solidFill>
              <a:highlight>
                <a:schemeClr val="accent1"/>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rPr lang="en" sz="1600"/>
              <a:t>“I like the name. The output is disgusting. I think I literally suffered, success? Python can finally meet Perl on perl’s terms.” </a:t>
            </a:r>
            <a:endParaRPr sz="1600"/>
          </a:p>
          <a:p>
            <a:pPr indent="0" lvl="0" marL="0" rtl="0" algn="l">
              <a:spcBef>
                <a:spcPts val="0"/>
              </a:spcBef>
              <a:spcAft>
                <a:spcPts val="0"/>
              </a:spcAft>
              <a:buNone/>
            </a:pPr>
            <a:r>
              <a:rPr b="1" lang="en" sz="1200">
                <a:solidFill>
                  <a:srgbClr val="FF2A5E"/>
                </a:solidFill>
                <a:highlight>
                  <a:schemeClr val="accent1"/>
                </a:highlight>
              </a:rPr>
              <a:t>- Andi Bergen’s  Friend3 (Silicon Valley)</a:t>
            </a:r>
            <a:endParaRPr b="1" sz="1300">
              <a:solidFill>
                <a:srgbClr val="FF2A5E"/>
              </a:solidFill>
              <a:highlight>
                <a:schemeClr val="accent1"/>
              </a:highlight>
            </a:endParaRPr>
          </a:p>
          <a:p>
            <a:pPr indent="0" lvl="0" marL="0" rtl="0" algn="r">
              <a:spcBef>
                <a:spcPts val="0"/>
              </a:spcBef>
              <a:spcAft>
                <a:spcPts val="0"/>
              </a:spcAft>
              <a:buNone/>
            </a:pPr>
            <a:r>
              <a:rPr lang="en" sz="1300"/>
              <a:t>**Verbal Sigh**</a:t>
            </a:r>
            <a:endParaRPr sz="1300"/>
          </a:p>
          <a:p>
            <a:pPr indent="0" lvl="0" marL="457200" rtl="0" algn="r">
              <a:spcBef>
                <a:spcPts val="0"/>
              </a:spcBef>
              <a:spcAft>
                <a:spcPts val="0"/>
              </a:spcAft>
              <a:buNone/>
            </a:pPr>
            <a:r>
              <a:rPr b="1" lang="en" sz="1300">
                <a:solidFill>
                  <a:srgbClr val="FF2A5E"/>
                </a:solidFill>
                <a:highlight>
                  <a:schemeClr val="accent1"/>
                </a:highlight>
              </a:rPr>
              <a:t>-All of Ritvik’s interviewers</a:t>
            </a:r>
            <a:endParaRPr b="1" sz="1300">
              <a:solidFill>
                <a:srgbClr val="FF2A5E"/>
              </a:solidFill>
              <a:highlight>
                <a:schemeClr val="accent1"/>
              </a:highlight>
            </a:endParaRPr>
          </a:p>
          <a:p>
            <a:pPr indent="0" lvl="0" marL="0" rtl="0" algn="l">
              <a:spcBef>
                <a:spcPts val="0"/>
              </a:spcBef>
              <a:spcAft>
                <a:spcPts val="0"/>
              </a:spcAft>
              <a:buNone/>
            </a:pPr>
            <a:r>
              <a:t/>
            </a:r>
            <a:endParaRPr sz="1300">
              <a:highlight>
                <a:schemeClr val="accent1"/>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53"/>
          <p:cNvSpPr txBox="1"/>
          <p:nvPr>
            <p:ph type="title"/>
          </p:nvPr>
        </p:nvSpPr>
        <p:spPr>
          <a:xfrm>
            <a:off x="920750" y="715850"/>
            <a:ext cx="788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IR</a:t>
            </a:r>
            <a:endParaRPr/>
          </a:p>
        </p:txBody>
      </p:sp>
      <p:sp>
        <p:nvSpPr>
          <p:cNvPr id="2041" name="Google Shape;2041;p53"/>
          <p:cNvSpPr txBox="1"/>
          <p:nvPr>
            <p:ph idx="1" type="subTitle"/>
          </p:nvPr>
        </p:nvSpPr>
        <p:spPr>
          <a:xfrm>
            <a:off x="720000" y="1485675"/>
            <a:ext cx="5000700" cy="270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{segment_of_code: [</a:t>
            </a:r>
            <a:r>
              <a:rPr b="1" lang="en" sz="1500"/>
              <a:t>(ACTION, arg1, arg2, mainArg)...], </a:t>
            </a:r>
            <a:r>
              <a:rPr b="1" lang="en"/>
              <a:t>}</a:t>
            </a:r>
            <a:endParaRPr b="1"/>
          </a:p>
          <a:p>
            <a:pPr indent="0" lvl="0" marL="0" rtl="0" algn="l">
              <a:spcBef>
                <a:spcPts val="0"/>
              </a:spcBef>
              <a:spcAft>
                <a:spcPts val="0"/>
              </a:spcAft>
              <a:buNone/>
            </a:pPr>
            <a:r>
              <a:t/>
            </a:r>
            <a:endParaRPr b="1"/>
          </a:p>
          <a:p>
            <a:pPr indent="-349250" lvl="0" marL="457200" rtl="0" algn="l">
              <a:spcBef>
                <a:spcPts val="0"/>
              </a:spcBef>
              <a:spcAft>
                <a:spcPts val="0"/>
              </a:spcAft>
              <a:buSzPts val="1900"/>
              <a:buChar char="●"/>
            </a:pPr>
            <a:r>
              <a:rPr b="1" lang="en" sz="1900">
                <a:solidFill>
                  <a:srgbClr val="F92672"/>
                </a:solidFill>
              </a:rPr>
              <a:t>t_#</a:t>
            </a:r>
            <a:r>
              <a:rPr lang="en" sz="1900"/>
              <a:t> represents a </a:t>
            </a:r>
            <a:r>
              <a:rPr lang="en" sz="1900"/>
              <a:t>temporary</a:t>
            </a:r>
            <a:r>
              <a:rPr lang="en" sz="1900"/>
              <a:t> variable</a:t>
            </a:r>
            <a:endParaRPr sz="1900"/>
          </a:p>
          <a:p>
            <a:pPr indent="0" lvl="0" marL="0" rtl="0" algn="l">
              <a:spcBef>
                <a:spcPts val="0"/>
              </a:spcBef>
              <a:spcAft>
                <a:spcPts val="0"/>
              </a:spcAft>
              <a:buNone/>
            </a:pPr>
            <a:r>
              <a:t/>
            </a:r>
            <a:endParaRPr sz="1900"/>
          </a:p>
          <a:p>
            <a:pPr indent="-349250" lvl="0" marL="457200" rtl="0" algn="l">
              <a:spcBef>
                <a:spcPts val="0"/>
              </a:spcBef>
              <a:spcAft>
                <a:spcPts val="0"/>
              </a:spcAft>
              <a:buSzPts val="1900"/>
              <a:buChar char="●"/>
            </a:pPr>
            <a:r>
              <a:rPr b="1" lang="en" sz="1900">
                <a:solidFill>
                  <a:srgbClr val="F92672"/>
                </a:solidFill>
              </a:rPr>
              <a:t>_L#</a:t>
            </a:r>
            <a:r>
              <a:rPr b="1" lang="en" sz="1900"/>
              <a:t> </a:t>
            </a:r>
            <a:r>
              <a:rPr lang="en" sz="1900"/>
              <a:t>represents</a:t>
            </a:r>
            <a:r>
              <a:rPr lang="en" sz="1900"/>
              <a:t> a new jump in code, invoked by if statements, for, while, and func defs</a:t>
            </a:r>
            <a:endParaRPr sz="1900"/>
          </a:p>
        </p:txBody>
      </p:sp>
      <p:sp>
        <p:nvSpPr>
          <p:cNvPr id="2042" name="Google Shape;2042;p53"/>
          <p:cNvSpPr txBox="1"/>
          <p:nvPr/>
        </p:nvSpPr>
        <p:spPr>
          <a:xfrm>
            <a:off x="5804750" y="1600125"/>
            <a:ext cx="3000000" cy="2816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900">
                <a:solidFill>
                  <a:srgbClr val="F8F8F2"/>
                </a:solidFill>
                <a:highlight>
                  <a:srgbClr val="242424"/>
                </a:highlight>
                <a:latin typeface="Courier New"/>
                <a:ea typeface="Courier New"/>
                <a:cs typeface="Courier New"/>
                <a:sym typeface="Courier New"/>
              </a:rPr>
              <a:t>{</a:t>
            </a:r>
            <a:r>
              <a:rPr b="1" lang="en" sz="900">
                <a:solidFill>
                  <a:srgbClr val="FFEE99"/>
                </a:solidFill>
                <a:highlight>
                  <a:srgbClr val="242424"/>
                </a:highlight>
                <a:latin typeface="Courier New"/>
                <a:ea typeface="Courier New"/>
                <a:cs typeface="Courier New"/>
                <a:sym typeface="Courier New"/>
              </a:rPr>
              <a:t>'main'</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True</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None</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'x'</a:t>
            </a:r>
            <a:r>
              <a:rPr b="1" lang="en"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False</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None</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'z'</a:t>
            </a:r>
            <a:r>
              <a:rPr b="1" lang="en"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'IF'</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'x'</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None</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'_L1'</a:t>
            </a:r>
            <a:r>
              <a:rPr b="1" lang="en"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'IF'</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'z'</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None</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'_L2'</a:t>
            </a:r>
            <a:r>
              <a:rPr b="1" lang="en"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7</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None</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'y'</a:t>
            </a:r>
            <a:r>
              <a:rPr b="1" lang="en"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'GOTO'</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None</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None</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'_L0'</a:t>
            </a:r>
            <a:r>
              <a:rPr b="1" lang="en"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FFEE99"/>
                </a:solidFill>
                <a:highlight>
                  <a:srgbClr val="242424"/>
                </a:highlight>
                <a:latin typeface="Courier New"/>
                <a:ea typeface="Courier New"/>
                <a:cs typeface="Courier New"/>
                <a:sym typeface="Courier New"/>
              </a:rPr>
              <a:t>'_L1'</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2</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None</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'y'</a:t>
            </a:r>
            <a:r>
              <a:rPr b="1" lang="en"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'GOTO'</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None</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None</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'_L0'</a:t>
            </a:r>
            <a:r>
              <a:rPr b="1" lang="en"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FFEE99"/>
                </a:solidFill>
                <a:highlight>
                  <a:srgbClr val="242424"/>
                </a:highlight>
                <a:latin typeface="Courier New"/>
                <a:ea typeface="Courier New"/>
                <a:cs typeface="Courier New"/>
                <a:sym typeface="Courier New"/>
              </a:rPr>
              <a:t>'_L2'</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5</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None</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'y'</a:t>
            </a:r>
            <a:r>
              <a:rPr b="1" lang="en"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'GOTO'</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None</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None</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'_L0'</a:t>
            </a:r>
            <a:r>
              <a:rPr b="1" lang="en"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FFEE99"/>
                </a:solidFill>
                <a:highlight>
                  <a:srgbClr val="242424"/>
                </a:highlight>
                <a:latin typeface="Courier New"/>
                <a:ea typeface="Courier New"/>
                <a:cs typeface="Courier New"/>
                <a:sym typeface="Courier New"/>
              </a:rPr>
              <a:t>'_L0'</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'y'</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2</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't_0'</a:t>
            </a:r>
            <a:r>
              <a:rPr b="1" lang="en"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't_0'</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None</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'a'</a:t>
            </a:r>
            <a:r>
              <a:rPr b="1" lang="en"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54"/>
          <p:cNvSpPr txBox="1"/>
          <p:nvPr>
            <p:ph type="title"/>
          </p:nvPr>
        </p:nvSpPr>
        <p:spPr>
          <a:xfrm>
            <a:off x="889000" y="465925"/>
            <a:ext cx="788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Pain the sequel, electric </a:t>
            </a:r>
            <a:r>
              <a:rPr lang="en"/>
              <a:t>boogaloo</a:t>
            </a:r>
            <a:endParaRPr/>
          </a:p>
        </p:txBody>
      </p:sp>
      <p:sp>
        <p:nvSpPr>
          <p:cNvPr id="2048" name="Google Shape;2048;p54"/>
          <p:cNvSpPr txBox="1"/>
          <p:nvPr>
            <p:ph idx="1" type="subTitle"/>
          </p:nvPr>
        </p:nvSpPr>
        <p:spPr>
          <a:xfrm>
            <a:off x="720000" y="1333525"/>
            <a:ext cx="6513000" cy="2709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To move to another scope, we use </a:t>
            </a:r>
            <a:r>
              <a:rPr b="1" lang="en" sz="1500"/>
              <a:t>GOTO </a:t>
            </a:r>
            <a:endParaRPr b="1"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For any control flow statement, the last entry in list represents the next segment to go to</a:t>
            </a:r>
            <a:endParaRPr sz="1500"/>
          </a:p>
          <a:p>
            <a:pPr indent="0" lvl="0" marL="9144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If 2 segments are connected by a </a:t>
            </a:r>
            <a:r>
              <a:rPr b="1" lang="en" sz="1500"/>
              <a:t>GOTO</a:t>
            </a:r>
            <a:r>
              <a:rPr lang="en" sz="1500"/>
              <a:t>, they are sibling nodes in the AST</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The issue?</a:t>
            </a:r>
            <a:endParaRPr sz="1500"/>
          </a:p>
          <a:p>
            <a:pPr indent="0" lvl="0" marL="457200" rtl="0" algn="l">
              <a:spcBef>
                <a:spcPts val="0"/>
              </a:spcBef>
              <a:spcAft>
                <a:spcPts val="0"/>
              </a:spcAft>
              <a:buNone/>
            </a:pPr>
            <a:r>
              <a:t/>
            </a:r>
            <a:endParaRPr sz="1500"/>
          </a:p>
          <a:p>
            <a:pPr indent="-323850" lvl="1" marL="914400" rtl="0" algn="l">
              <a:spcBef>
                <a:spcPts val="0"/>
              </a:spcBef>
              <a:spcAft>
                <a:spcPts val="0"/>
              </a:spcAft>
              <a:buSzPts val="1500"/>
              <a:buChar char="○"/>
            </a:pPr>
            <a:r>
              <a:rPr lang="en" sz="1500"/>
              <a:t>NESTING FLOW CONTROL BLOCKS IS A PAIN </a:t>
            </a:r>
            <a:br>
              <a:rPr lang="en" sz="1500"/>
            </a:br>
            <a:endParaRPr sz="1500"/>
          </a:p>
          <a:p>
            <a:pPr indent="-323850" lvl="1" marL="914400" rtl="0" algn="l">
              <a:spcBef>
                <a:spcPts val="0"/>
              </a:spcBef>
              <a:spcAft>
                <a:spcPts val="0"/>
              </a:spcAft>
              <a:buSzPts val="1500"/>
              <a:buChar char="○"/>
            </a:pPr>
            <a:r>
              <a:rPr lang="en" sz="1500"/>
              <a:t>YOU CANNOT </a:t>
            </a:r>
            <a:r>
              <a:rPr i="1" lang="en" sz="1500"/>
              <a:t>JUST</a:t>
            </a:r>
            <a:r>
              <a:rPr lang="en" sz="1500"/>
              <a:t> INSERT GOTO’s </a:t>
            </a:r>
            <a:br>
              <a:rPr lang="en" sz="1500"/>
            </a:br>
            <a:endParaRPr sz="1500"/>
          </a:p>
          <a:p>
            <a:pPr indent="-311150" lvl="1" marL="914400" rtl="0" algn="l">
              <a:spcBef>
                <a:spcPts val="0"/>
              </a:spcBef>
              <a:spcAft>
                <a:spcPts val="0"/>
              </a:spcAft>
              <a:buSzPts val="1300"/>
              <a:buChar char="○"/>
            </a:pPr>
            <a:r>
              <a:rPr lang="en" sz="1300"/>
              <a:t>(this took 2 all nighters to complete, Naaz and Haocheng are my witnesses)</a:t>
            </a:r>
            <a:endParaRPr sz="1300"/>
          </a:p>
          <a:p>
            <a:pPr indent="0" lvl="0" marL="457200" rtl="0" algn="l">
              <a:spcBef>
                <a:spcPts val="0"/>
              </a:spcBef>
              <a:spcAft>
                <a:spcPts val="0"/>
              </a:spcAft>
              <a:buNone/>
            </a:pPr>
            <a:r>
              <a:t/>
            </a:r>
            <a:endParaRPr sz="1300"/>
          </a:p>
          <a:p>
            <a:pPr indent="0" lvl="0" marL="457200" rtl="0" algn="l">
              <a:spcBef>
                <a:spcPts val="0"/>
              </a:spcBef>
              <a:spcAft>
                <a:spcPts val="0"/>
              </a:spcAft>
              <a:buNone/>
            </a:pPr>
            <a:r>
              <a:t/>
            </a:r>
            <a:endParaRPr sz="1500"/>
          </a:p>
        </p:txBody>
      </p:sp>
      <p:sp>
        <p:nvSpPr>
          <p:cNvPr id="2049" name="Google Shape;2049;p54"/>
          <p:cNvSpPr txBox="1"/>
          <p:nvPr/>
        </p:nvSpPr>
        <p:spPr>
          <a:xfrm>
            <a:off x="6491200" y="2089550"/>
            <a:ext cx="3000000" cy="531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900">
                <a:solidFill>
                  <a:srgbClr val="FFEE99"/>
                </a:solidFill>
                <a:highlight>
                  <a:srgbClr val="242424"/>
                </a:highlight>
                <a:latin typeface="Courier New"/>
                <a:ea typeface="Courier New"/>
                <a:cs typeface="Courier New"/>
                <a:sym typeface="Courier New"/>
              </a:rPr>
              <a:t>_L1'</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2</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None</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'y'</a:t>
            </a:r>
            <a:r>
              <a:rPr b="1" lang="en" sz="900">
                <a:solidFill>
                  <a:srgbClr val="F8F8F2"/>
                </a:solidFill>
                <a:highlight>
                  <a:srgbClr val="242424"/>
                </a:highlight>
                <a:latin typeface="Courier New"/>
                <a:ea typeface="Courier New"/>
                <a:cs typeface="Courier New"/>
                <a:sym typeface="Courier New"/>
              </a:rPr>
              <a:t>),        .</a:t>
            </a:r>
            <a:r>
              <a:rPr b="1" lang="en" sz="900">
                <a:solidFill>
                  <a:srgbClr val="F8F8F2"/>
                </a:solidFill>
                <a:highlight>
                  <a:srgbClr val="242424"/>
                </a:highlight>
                <a:latin typeface="Courier New"/>
                <a:ea typeface="Courier New"/>
                <a:cs typeface="Courier New"/>
                <a:sym typeface="Courier New"/>
              </a:rPr>
              <a:t>     </a:t>
            </a:r>
            <a:r>
              <a:rPr b="1" lang="en" sz="900">
                <a:solidFill>
                  <a:srgbClr val="F8F8F2"/>
                </a:solidFill>
                <a:highlight>
                  <a:srgbClr val="242424"/>
                </a:highlight>
                <a:latin typeface="Courier New"/>
                <a:ea typeface="Courier New"/>
                <a:cs typeface="Courier New"/>
                <a:sym typeface="Courier New"/>
              </a:rPr>
              <a:t>      </a:t>
            </a:r>
            <a:endParaRPr b="1" sz="9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'GOTO'</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None</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None</a:t>
            </a:r>
            <a:r>
              <a:rPr b="1" lang="en" sz="900">
                <a:solidFill>
                  <a:srgbClr val="F8F8F2"/>
                </a:solidFill>
                <a:highlight>
                  <a:srgbClr val="242424"/>
                </a:highlight>
                <a:latin typeface="Courier New"/>
                <a:ea typeface="Courier New"/>
                <a:cs typeface="Courier New"/>
                <a:sym typeface="Courier New"/>
              </a:rPr>
              <a:t>, </a:t>
            </a:r>
            <a:r>
              <a:rPr b="1" lang="en" sz="900">
                <a:solidFill>
                  <a:srgbClr val="FFEE99"/>
                </a:solidFill>
                <a:highlight>
                  <a:srgbClr val="242424"/>
                </a:highlight>
                <a:latin typeface="Courier New"/>
                <a:ea typeface="Courier New"/>
                <a:cs typeface="Courier New"/>
                <a:sym typeface="Courier New"/>
              </a:rPr>
              <a:t>'_L0'</a:t>
            </a:r>
            <a:r>
              <a:rPr b="1" lang="en" sz="900">
                <a:solidFill>
                  <a:srgbClr val="F8F8F2"/>
                </a:solidFill>
                <a:highlight>
                  <a:srgbClr val="242424"/>
                </a:highlight>
                <a:latin typeface="Courier New"/>
                <a:ea typeface="Courier New"/>
                <a:cs typeface="Courier New"/>
                <a:sym typeface="Courier New"/>
              </a:rPr>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3" name="Shape 2053"/>
        <p:cNvGrpSpPr/>
        <p:nvPr/>
      </p:nvGrpSpPr>
      <p:grpSpPr>
        <a:xfrm>
          <a:off x="0" y="0"/>
          <a:ext cx="0" cy="0"/>
          <a:chOff x="0" y="0"/>
          <a:chExt cx="0" cy="0"/>
        </a:xfrm>
      </p:grpSpPr>
      <p:sp>
        <p:nvSpPr>
          <p:cNvPr id="2054" name="Google Shape;2054;p55"/>
          <p:cNvSpPr txBox="1"/>
          <p:nvPr>
            <p:ph idx="1" type="subTitle"/>
          </p:nvPr>
        </p:nvSpPr>
        <p:spPr>
          <a:xfrm>
            <a:off x="710600" y="1234850"/>
            <a:ext cx="7704000" cy="33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Goal: Shrink and make our one lined code as cursed as possible</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We aren’t done these, but that’s a problem for future us! The current us has a presentation to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500"/>
              <a:t>Name Remapping</a:t>
            </a:r>
            <a:r>
              <a:rPr lang="en" sz="2500"/>
              <a:t>:</a:t>
            </a:r>
            <a:endParaRPr sz="2500"/>
          </a:p>
          <a:p>
            <a:pPr indent="-323850" lvl="0" marL="457200" rtl="0" algn="l">
              <a:spcBef>
                <a:spcPts val="0"/>
              </a:spcBef>
              <a:spcAft>
                <a:spcPts val="0"/>
              </a:spcAft>
              <a:buSzPts val="1500"/>
              <a:buChar char="-"/>
            </a:pPr>
            <a:r>
              <a:rPr lang="en" sz="1500"/>
              <a:t>Grab all variable names, and re-map them to the smallest possible variable length</a:t>
            </a:r>
            <a:br>
              <a:rPr lang="en" sz="1500"/>
            </a:br>
            <a:endParaRPr sz="1500"/>
          </a:p>
          <a:p>
            <a:pPr indent="-323850" lvl="0" marL="457200" rtl="0" algn="l">
              <a:spcBef>
                <a:spcPts val="0"/>
              </a:spcBef>
              <a:spcAft>
                <a:spcPts val="0"/>
              </a:spcAft>
              <a:buSzPts val="1500"/>
              <a:buChar char="-"/>
            </a:pPr>
            <a:r>
              <a:rPr lang="en" sz="1500"/>
              <a:t>Obfuscates variable names, and ensures shortest possible one liner</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2500"/>
              <a:t>Dead code elimination</a:t>
            </a:r>
            <a:r>
              <a:rPr lang="en" sz="2500"/>
              <a:t>:</a:t>
            </a:r>
            <a:endParaRPr sz="2500"/>
          </a:p>
          <a:p>
            <a:pPr indent="-323850" lvl="0" marL="457200" rtl="0" algn="l">
              <a:spcBef>
                <a:spcPts val="0"/>
              </a:spcBef>
              <a:spcAft>
                <a:spcPts val="0"/>
              </a:spcAft>
              <a:buSzPts val="1500"/>
              <a:buChar char="-"/>
            </a:pPr>
            <a:r>
              <a:rPr lang="en" sz="1500"/>
              <a:t>Removes all buckets that are never called, (If False, function defs not used)</a:t>
            </a:r>
            <a:br>
              <a:rPr lang="en" sz="1500"/>
            </a:br>
            <a:endParaRPr sz="2500"/>
          </a:p>
        </p:txBody>
      </p:sp>
      <p:sp>
        <p:nvSpPr>
          <p:cNvPr id="2055" name="Google Shape;2055;p55"/>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Optimization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sp>
        <p:nvSpPr>
          <p:cNvPr id="2060" name="Google Shape;2060;p56"/>
          <p:cNvSpPr txBox="1"/>
          <p:nvPr>
            <p:ph idx="1" type="subTitle"/>
          </p:nvPr>
        </p:nvSpPr>
        <p:spPr>
          <a:xfrm>
            <a:off x="710600" y="1234850"/>
            <a:ext cx="7704000" cy="33687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Variable assignments</a:t>
            </a:r>
            <a:endParaRPr sz="2200"/>
          </a:p>
          <a:p>
            <a:pPr indent="-368300" lvl="0" marL="457200" rtl="0" algn="l">
              <a:spcBef>
                <a:spcPts val="0"/>
              </a:spcBef>
              <a:spcAft>
                <a:spcPts val="0"/>
              </a:spcAft>
              <a:buSzPts val="2200"/>
              <a:buChar char="●"/>
            </a:pPr>
            <a:r>
              <a:rPr lang="en" sz="2200"/>
              <a:t>If statements</a:t>
            </a:r>
            <a:endParaRPr sz="2200"/>
          </a:p>
          <a:p>
            <a:pPr indent="-368300" lvl="0" marL="457200" rtl="0" algn="l">
              <a:spcBef>
                <a:spcPts val="0"/>
              </a:spcBef>
              <a:spcAft>
                <a:spcPts val="0"/>
              </a:spcAft>
              <a:buSzPts val="2200"/>
              <a:buChar char="●"/>
            </a:pPr>
            <a:r>
              <a:rPr lang="en" sz="2200"/>
              <a:t>Function definitions</a:t>
            </a:r>
            <a:endParaRPr sz="2200"/>
          </a:p>
          <a:p>
            <a:pPr indent="-368300" lvl="0" marL="457200" rtl="0" algn="l">
              <a:spcBef>
                <a:spcPts val="0"/>
              </a:spcBef>
              <a:spcAft>
                <a:spcPts val="0"/>
              </a:spcAft>
              <a:buSzPts val="2200"/>
              <a:buChar char="●"/>
            </a:pPr>
            <a:r>
              <a:rPr lang="en" sz="2200"/>
              <a:t>While loops</a:t>
            </a:r>
            <a:endParaRPr sz="2200"/>
          </a:p>
          <a:p>
            <a:pPr indent="-368300" lvl="0" marL="457200" rtl="0" algn="l">
              <a:spcBef>
                <a:spcPts val="0"/>
              </a:spcBef>
              <a:spcAft>
                <a:spcPts val="0"/>
              </a:spcAft>
              <a:buSzPts val="2200"/>
              <a:buChar char="●"/>
            </a:pPr>
            <a:r>
              <a:rPr lang="en" sz="2200"/>
              <a:t>For loops</a:t>
            </a:r>
            <a:endParaRPr sz="2200"/>
          </a:p>
          <a:p>
            <a:pPr indent="0" lvl="0" marL="0" rtl="0" algn="l">
              <a:spcBef>
                <a:spcPts val="0"/>
              </a:spcBef>
              <a:spcAft>
                <a:spcPts val="0"/>
              </a:spcAft>
              <a:buNone/>
            </a:pPr>
            <a:r>
              <a:t/>
            </a:r>
            <a:endParaRPr sz="2200"/>
          </a:p>
        </p:txBody>
      </p:sp>
      <p:sp>
        <p:nvSpPr>
          <p:cNvPr id="2061" name="Google Shape;2061;p56"/>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p57"/>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 assignments</a:t>
            </a:r>
            <a:endParaRPr/>
          </a:p>
        </p:txBody>
      </p:sp>
      <p:sp>
        <p:nvSpPr>
          <p:cNvPr id="2067" name="Google Shape;2067;p57"/>
          <p:cNvSpPr txBox="1"/>
          <p:nvPr/>
        </p:nvSpPr>
        <p:spPr>
          <a:xfrm>
            <a:off x="2268050" y="1777875"/>
            <a:ext cx="3965400" cy="608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rgbClr val="9CDCFE"/>
                </a:solidFill>
                <a:highlight>
                  <a:srgbClr val="1E1E1E"/>
                </a:highlight>
                <a:latin typeface="Courier New"/>
                <a:ea typeface="Courier New"/>
                <a:cs typeface="Courier New"/>
                <a:sym typeface="Courier New"/>
              </a:rPr>
              <a:t>a</a:t>
            </a:r>
            <a:r>
              <a:rPr b="1" lang="en" sz="1100">
                <a:solidFill>
                  <a:srgbClr val="D4D4D4"/>
                </a:solidFill>
                <a:highlight>
                  <a:srgbClr val="1E1E1E"/>
                </a:highlight>
                <a:latin typeface="Courier New"/>
                <a:ea typeface="Courier New"/>
                <a:cs typeface="Courier New"/>
                <a:sym typeface="Courier New"/>
              </a:rPr>
              <a:t> = </a:t>
            </a:r>
            <a:r>
              <a:rPr b="1" lang="en" sz="1100">
                <a:solidFill>
                  <a:srgbClr val="B5CEA8"/>
                </a:solidFill>
                <a:highlight>
                  <a:srgbClr val="1E1E1E"/>
                </a:highlight>
                <a:latin typeface="Courier New"/>
                <a:ea typeface="Courier New"/>
                <a:cs typeface="Courier New"/>
                <a:sym typeface="Courier New"/>
              </a:rPr>
              <a:t>5</a:t>
            </a:r>
            <a:endParaRPr b="1" sz="1100">
              <a:solidFill>
                <a:srgbClr val="B5CEA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DCDCAA"/>
                </a:solidFill>
                <a:highlight>
                  <a:srgbClr val="1E1E1E"/>
                </a:highlight>
                <a:latin typeface="Courier New"/>
                <a:ea typeface="Courier New"/>
                <a:cs typeface="Courier New"/>
                <a:sym typeface="Courier New"/>
              </a:rPr>
              <a:t>print</a:t>
            </a:r>
            <a:r>
              <a:rPr b="1" lang="en" sz="1100">
                <a:solidFill>
                  <a:srgbClr val="D4D4D4"/>
                </a:solidFill>
                <a:highlight>
                  <a:srgbClr val="1E1E1E"/>
                </a:highlight>
                <a:latin typeface="Courier New"/>
                <a:ea typeface="Courier New"/>
                <a:cs typeface="Courier New"/>
                <a:sym typeface="Courier New"/>
              </a:rPr>
              <a:t>(</a:t>
            </a:r>
            <a:r>
              <a:rPr b="1" lang="en" sz="1100">
                <a:solidFill>
                  <a:srgbClr val="9CDCFE"/>
                </a:solidFill>
                <a:highlight>
                  <a:srgbClr val="1E1E1E"/>
                </a:highlight>
                <a:latin typeface="Courier New"/>
                <a:ea typeface="Courier New"/>
                <a:cs typeface="Courier New"/>
                <a:sym typeface="Courier New"/>
              </a:rPr>
              <a:t>a</a:t>
            </a:r>
            <a:r>
              <a:rPr b="1" lang="en" sz="1100">
                <a:solidFill>
                  <a:srgbClr val="D4D4D4"/>
                </a:solidFill>
                <a:highlight>
                  <a:srgbClr val="1E1E1E"/>
                </a:highlight>
                <a:latin typeface="Courier New"/>
                <a:ea typeface="Courier New"/>
                <a:cs typeface="Courier New"/>
                <a:sym typeface="Courier New"/>
              </a:rPr>
              <a:t>)</a:t>
            </a:r>
            <a:endParaRPr b="1" sz="1100">
              <a:solidFill>
                <a:srgbClr val="B5CEA8"/>
              </a:solidFill>
              <a:highlight>
                <a:srgbClr val="1E1E1E"/>
              </a:highlight>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1" name="Shape 2071"/>
        <p:cNvGrpSpPr/>
        <p:nvPr/>
      </p:nvGrpSpPr>
      <p:grpSpPr>
        <a:xfrm>
          <a:off x="0" y="0"/>
          <a:ext cx="0" cy="0"/>
          <a:chOff x="0" y="0"/>
          <a:chExt cx="0" cy="0"/>
        </a:xfrm>
      </p:grpSpPr>
      <p:sp>
        <p:nvSpPr>
          <p:cNvPr id="2072" name="Google Shape;2072;p58"/>
          <p:cNvSpPr txBox="1"/>
          <p:nvPr>
            <p:ph idx="1" type="subTitle"/>
          </p:nvPr>
        </p:nvSpPr>
        <p:spPr>
          <a:xfrm>
            <a:off x="710600" y="404405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Pass the value in a lambda</a:t>
            </a:r>
            <a:endParaRPr/>
          </a:p>
        </p:txBody>
      </p:sp>
      <p:sp>
        <p:nvSpPr>
          <p:cNvPr id="2073" name="Google Shape;2073;p58"/>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 assignments</a:t>
            </a:r>
            <a:endParaRPr/>
          </a:p>
        </p:txBody>
      </p:sp>
      <p:sp>
        <p:nvSpPr>
          <p:cNvPr id="2074" name="Google Shape;2074;p58"/>
          <p:cNvSpPr txBox="1"/>
          <p:nvPr/>
        </p:nvSpPr>
        <p:spPr>
          <a:xfrm>
            <a:off x="2268050" y="1777875"/>
            <a:ext cx="3965400" cy="608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rgbClr val="9CDCFE"/>
                </a:solidFill>
                <a:highlight>
                  <a:srgbClr val="1E1E1E"/>
                </a:highlight>
                <a:latin typeface="Courier New"/>
                <a:ea typeface="Courier New"/>
                <a:cs typeface="Courier New"/>
                <a:sym typeface="Courier New"/>
              </a:rPr>
              <a:t>a</a:t>
            </a:r>
            <a:r>
              <a:rPr b="1" lang="en" sz="1100">
                <a:solidFill>
                  <a:srgbClr val="D4D4D4"/>
                </a:solidFill>
                <a:highlight>
                  <a:srgbClr val="1E1E1E"/>
                </a:highlight>
                <a:latin typeface="Courier New"/>
                <a:ea typeface="Courier New"/>
                <a:cs typeface="Courier New"/>
                <a:sym typeface="Courier New"/>
              </a:rPr>
              <a:t> = </a:t>
            </a:r>
            <a:r>
              <a:rPr b="1" lang="en" sz="1100">
                <a:solidFill>
                  <a:srgbClr val="B5CEA8"/>
                </a:solidFill>
                <a:highlight>
                  <a:srgbClr val="1E1E1E"/>
                </a:highlight>
                <a:latin typeface="Courier New"/>
                <a:ea typeface="Courier New"/>
                <a:cs typeface="Courier New"/>
                <a:sym typeface="Courier New"/>
              </a:rPr>
              <a:t>5</a:t>
            </a:r>
            <a:endParaRPr b="1" sz="1100">
              <a:solidFill>
                <a:srgbClr val="B5CEA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DCDCAA"/>
                </a:solidFill>
                <a:highlight>
                  <a:srgbClr val="1E1E1E"/>
                </a:highlight>
                <a:latin typeface="Courier New"/>
                <a:ea typeface="Courier New"/>
                <a:cs typeface="Courier New"/>
                <a:sym typeface="Courier New"/>
              </a:rPr>
              <a:t>print</a:t>
            </a:r>
            <a:r>
              <a:rPr b="1" lang="en" sz="1100">
                <a:solidFill>
                  <a:srgbClr val="D4D4D4"/>
                </a:solidFill>
                <a:highlight>
                  <a:srgbClr val="1E1E1E"/>
                </a:highlight>
                <a:latin typeface="Courier New"/>
                <a:ea typeface="Courier New"/>
                <a:cs typeface="Courier New"/>
                <a:sym typeface="Courier New"/>
              </a:rPr>
              <a:t>(</a:t>
            </a:r>
            <a:r>
              <a:rPr b="1" lang="en" sz="1100">
                <a:solidFill>
                  <a:srgbClr val="9CDCFE"/>
                </a:solidFill>
                <a:highlight>
                  <a:srgbClr val="1E1E1E"/>
                </a:highlight>
                <a:latin typeface="Courier New"/>
                <a:ea typeface="Courier New"/>
                <a:cs typeface="Courier New"/>
                <a:sym typeface="Courier New"/>
              </a:rPr>
              <a:t>a</a:t>
            </a:r>
            <a:r>
              <a:rPr b="1" lang="en" sz="1100">
                <a:solidFill>
                  <a:srgbClr val="D4D4D4"/>
                </a:solidFill>
                <a:highlight>
                  <a:srgbClr val="1E1E1E"/>
                </a:highlight>
                <a:latin typeface="Courier New"/>
                <a:ea typeface="Courier New"/>
                <a:cs typeface="Courier New"/>
                <a:sym typeface="Courier New"/>
              </a:rPr>
              <a:t>)</a:t>
            </a:r>
            <a:endParaRPr b="1" sz="1100">
              <a:solidFill>
                <a:srgbClr val="B5CEA8"/>
              </a:solidFill>
              <a:highlight>
                <a:srgbClr val="1E1E1E"/>
              </a:highlight>
              <a:latin typeface="Courier New"/>
              <a:ea typeface="Courier New"/>
              <a:cs typeface="Courier New"/>
              <a:sym typeface="Courier New"/>
            </a:endParaRPr>
          </a:p>
        </p:txBody>
      </p:sp>
      <p:sp>
        <p:nvSpPr>
          <p:cNvPr id="2075" name="Google Shape;2075;p58"/>
          <p:cNvSpPr txBox="1"/>
          <p:nvPr/>
        </p:nvSpPr>
        <p:spPr>
          <a:xfrm>
            <a:off x="2268050" y="3284675"/>
            <a:ext cx="3965400" cy="354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rgbClr val="D4D4D4"/>
                </a:solidFill>
                <a:highlight>
                  <a:srgbClr val="1E1E1E"/>
                </a:highlight>
                <a:latin typeface="Courier New"/>
                <a:ea typeface="Courier New"/>
                <a:cs typeface="Courier New"/>
                <a:sym typeface="Courier New"/>
              </a:rPr>
              <a:t>(</a:t>
            </a:r>
            <a:r>
              <a:rPr b="1" lang="en" sz="1100">
                <a:solidFill>
                  <a:srgbClr val="569CD6"/>
                </a:solidFill>
                <a:highlight>
                  <a:srgbClr val="1E1E1E"/>
                </a:highlight>
                <a:latin typeface="Courier New"/>
                <a:ea typeface="Courier New"/>
                <a:cs typeface="Courier New"/>
                <a:sym typeface="Courier New"/>
              </a:rPr>
              <a:t>lambda</a:t>
            </a:r>
            <a:r>
              <a:rPr b="1" lang="en" sz="1100">
                <a:solidFill>
                  <a:srgbClr val="D4D4D4"/>
                </a:solidFill>
                <a:highlight>
                  <a:srgbClr val="1E1E1E"/>
                </a:highlight>
                <a:latin typeface="Courier New"/>
                <a:ea typeface="Courier New"/>
                <a:cs typeface="Courier New"/>
                <a:sym typeface="Courier New"/>
              </a:rPr>
              <a:t> </a:t>
            </a:r>
            <a:r>
              <a:rPr b="1" lang="en" sz="1100">
                <a:solidFill>
                  <a:srgbClr val="9CDCFE"/>
                </a:solidFill>
                <a:highlight>
                  <a:srgbClr val="1E1E1E"/>
                </a:highlight>
                <a:latin typeface="Courier New"/>
                <a:ea typeface="Courier New"/>
                <a:cs typeface="Courier New"/>
                <a:sym typeface="Courier New"/>
              </a:rPr>
              <a:t>a</a:t>
            </a:r>
            <a:r>
              <a:rPr b="1" lang="en" sz="1100">
                <a:solidFill>
                  <a:srgbClr val="D4D4D4"/>
                </a:solidFill>
                <a:highlight>
                  <a:srgbClr val="1E1E1E"/>
                </a:highlight>
                <a:latin typeface="Courier New"/>
                <a:ea typeface="Courier New"/>
                <a:cs typeface="Courier New"/>
                <a:sym typeface="Courier New"/>
              </a:rPr>
              <a:t>: </a:t>
            </a:r>
            <a:r>
              <a:rPr b="1" lang="en" sz="1100">
                <a:solidFill>
                  <a:srgbClr val="DCDCAA"/>
                </a:solidFill>
                <a:highlight>
                  <a:srgbClr val="1E1E1E"/>
                </a:highlight>
                <a:latin typeface="Courier New"/>
                <a:ea typeface="Courier New"/>
                <a:cs typeface="Courier New"/>
                <a:sym typeface="Courier New"/>
              </a:rPr>
              <a:t>print</a:t>
            </a:r>
            <a:r>
              <a:rPr b="1" lang="en" sz="1100">
                <a:solidFill>
                  <a:srgbClr val="D4D4D4"/>
                </a:solidFill>
                <a:highlight>
                  <a:srgbClr val="1E1E1E"/>
                </a:highlight>
                <a:latin typeface="Courier New"/>
                <a:ea typeface="Courier New"/>
                <a:cs typeface="Courier New"/>
                <a:sym typeface="Courier New"/>
              </a:rPr>
              <a:t>(</a:t>
            </a:r>
            <a:r>
              <a:rPr b="1" lang="en" sz="1100">
                <a:solidFill>
                  <a:srgbClr val="9CDCFE"/>
                </a:solidFill>
                <a:highlight>
                  <a:srgbClr val="1E1E1E"/>
                </a:highlight>
                <a:latin typeface="Courier New"/>
                <a:ea typeface="Courier New"/>
                <a:cs typeface="Courier New"/>
                <a:sym typeface="Courier New"/>
              </a:rPr>
              <a:t>a</a:t>
            </a:r>
            <a:r>
              <a:rPr b="1" lang="en" sz="1100">
                <a:solidFill>
                  <a:srgbClr val="D4D4D4"/>
                </a:solidFill>
                <a:highlight>
                  <a:srgbClr val="1E1E1E"/>
                </a:highlight>
                <a:latin typeface="Courier New"/>
                <a:ea typeface="Courier New"/>
                <a:cs typeface="Courier New"/>
                <a:sym typeface="Courier New"/>
              </a:rPr>
              <a:t>))(</a:t>
            </a:r>
            <a:r>
              <a:rPr b="1" lang="en" sz="1100">
                <a:solidFill>
                  <a:srgbClr val="B5CEA8"/>
                </a:solidFill>
                <a:highlight>
                  <a:srgbClr val="1E1E1E"/>
                </a:highlight>
                <a:latin typeface="Courier New"/>
                <a:ea typeface="Courier New"/>
                <a:cs typeface="Courier New"/>
                <a:sym typeface="Courier New"/>
              </a:rPr>
              <a:t>5</a:t>
            </a:r>
            <a:r>
              <a:rPr b="1" lang="en" sz="1100">
                <a:solidFill>
                  <a:srgbClr val="D4D4D4"/>
                </a:solidFill>
                <a:highlight>
                  <a:srgbClr val="1E1E1E"/>
                </a:highlight>
                <a:latin typeface="Courier New"/>
                <a:ea typeface="Courier New"/>
                <a:cs typeface="Courier New"/>
                <a:sym typeface="Courier New"/>
              </a:rPr>
              <a:t>)</a:t>
            </a:r>
            <a:endParaRPr b="1" sz="1300">
              <a:solidFill>
                <a:srgbClr val="F8F8F2"/>
              </a:solidFill>
              <a:highlight>
                <a:srgbClr val="242424"/>
              </a:highlight>
              <a:latin typeface="Courier New"/>
              <a:ea typeface="Courier New"/>
              <a:cs typeface="Courier New"/>
              <a:sym typeface="Courier New"/>
            </a:endParaRPr>
          </a:p>
        </p:txBody>
      </p:sp>
      <p:sp>
        <p:nvSpPr>
          <p:cNvPr id="2076" name="Google Shape;2076;p58"/>
          <p:cNvSpPr/>
          <p:nvPr/>
        </p:nvSpPr>
        <p:spPr>
          <a:xfrm flipH="1">
            <a:off x="3016050" y="2961575"/>
            <a:ext cx="1205100" cy="323100"/>
          </a:xfrm>
          <a:prstGeom prst="curvedDownArrow">
            <a:avLst>
              <a:gd fmla="val 0" name="adj1"/>
              <a:gd fmla="val 50000" name="adj2"/>
              <a:gd fmla="val 29054"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8"/>
          <p:cNvSpPr txBox="1"/>
          <p:nvPr/>
        </p:nvSpPr>
        <p:spPr>
          <a:xfrm>
            <a:off x="1370750" y="3246125"/>
            <a:ext cx="8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Solution: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p59"/>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 assignments (indexes)</a:t>
            </a:r>
            <a:endParaRPr/>
          </a:p>
        </p:txBody>
      </p:sp>
      <p:sp>
        <p:nvSpPr>
          <p:cNvPr id="2083" name="Google Shape;2083;p59"/>
          <p:cNvSpPr txBox="1"/>
          <p:nvPr/>
        </p:nvSpPr>
        <p:spPr>
          <a:xfrm>
            <a:off x="2268050" y="1777875"/>
            <a:ext cx="3965400" cy="354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rgbClr val="9CDCFE"/>
                </a:solidFill>
                <a:highlight>
                  <a:srgbClr val="1E1E1E"/>
                </a:highlight>
                <a:latin typeface="Courier New"/>
                <a:ea typeface="Courier New"/>
                <a:cs typeface="Courier New"/>
                <a:sym typeface="Courier New"/>
              </a:rPr>
              <a:t>lst</a:t>
            </a:r>
            <a:r>
              <a:rPr b="1" lang="en" sz="1100">
                <a:solidFill>
                  <a:srgbClr val="D4D4D4"/>
                </a:solidFill>
                <a:highlight>
                  <a:srgbClr val="1E1E1E"/>
                </a:highlight>
                <a:latin typeface="Courier New"/>
                <a:ea typeface="Courier New"/>
                <a:cs typeface="Courier New"/>
                <a:sym typeface="Courier New"/>
              </a:rPr>
              <a:t>[</a:t>
            </a:r>
            <a:r>
              <a:rPr b="1" lang="en" sz="1100">
                <a:solidFill>
                  <a:srgbClr val="B5CEA8"/>
                </a:solidFill>
                <a:highlight>
                  <a:srgbClr val="1E1E1E"/>
                </a:highlight>
                <a:latin typeface="Courier New"/>
                <a:ea typeface="Courier New"/>
                <a:cs typeface="Courier New"/>
                <a:sym typeface="Courier New"/>
              </a:rPr>
              <a:t>5</a:t>
            </a:r>
            <a:r>
              <a:rPr b="1" lang="en" sz="1100">
                <a:solidFill>
                  <a:srgbClr val="D4D4D4"/>
                </a:solidFill>
                <a:highlight>
                  <a:srgbClr val="1E1E1E"/>
                </a:highlight>
                <a:latin typeface="Courier New"/>
                <a:ea typeface="Courier New"/>
                <a:cs typeface="Courier New"/>
                <a:sym typeface="Courier New"/>
              </a:rPr>
              <a:t>] = </a:t>
            </a:r>
            <a:r>
              <a:rPr b="1" lang="en" sz="1100">
                <a:solidFill>
                  <a:srgbClr val="B5CEA8"/>
                </a:solidFill>
                <a:highlight>
                  <a:srgbClr val="1E1E1E"/>
                </a:highlight>
                <a:latin typeface="Courier New"/>
                <a:ea typeface="Courier New"/>
                <a:cs typeface="Courier New"/>
                <a:sym typeface="Courier New"/>
              </a:rPr>
              <a:t>6</a:t>
            </a:r>
            <a:endParaRPr b="1" sz="1100">
              <a:solidFill>
                <a:srgbClr val="9CDCFE"/>
              </a:solidFill>
              <a:highlight>
                <a:srgbClr val="1E1E1E"/>
              </a:highlight>
              <a:latin typeface="Courier New"/>
              <a:ea typeface="Courier New"/>
              <a:cs typeface="Courier New"/>
              <a:sym typeface="Courier New"/>
            </a:endParaRPr>
          </a:p>
        </p:txBody>
      </p:sp>
      <p:sp>
        <p:nvSpPr>
          <p:cNvPr id="2084" name="Google Shape;2084;p59"/>
          <p:cNvSpPr txBox="1"/>
          <p:nvPr/>
        </p:nvSpPr>
        <p:spPr>
          <a:xfrm>
            <a:off x="2268050" y="3002175"/>
            <a:ext cx="3965400" cy="354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rgbClr val="D4D4D4"/>
                </a:solidFill>
                <a:highlight>
                  <a:srgbClr val="1E1E1E"/>
                </a:highlight>
                <a:latin typeface="Courier New"/>
                <a:ea typeface="Courier New"/>
                <a:cs typeface="Courier New"/>
                <a:sym typeface="Courier New"/>
              </a:rPr>
              <a:t>(</a:t>
            </a:r>
            <a:r>
              <a:rPr b="1" lang="en" sz="1100">
                <a:solidFill>
                  <a:srgbClr val="569CD6"/>
                </a:solidFill>
                <a:highlight>
                  <a:srgbClr val="1E1E1E"/>
                </a:highlight>
                <a:latin typeface="Courier New"/>
                <a:ea typeface="Courier New"/>
                <a:cs typeface="Courier New"/>
                <a:sym typeface="Courier New"/>
              </a:rPr>
              <a:t>lambda</a:t>
            </a:r>
            <a:r>
              <a:rPr b="1" lang="en" sz="1100">
                <a:solidFill>
                  <a:srgbClr val="D4D4D4"/>
                </a:solidFill>
                <a:highlight>
                  <a:srgbClr val="1E1E1E"/>
                </a:highlight>
                <a:latin typeface="Courier New"/>
                <a:ea typeface="Courier New"/>
                <a:cs typeface="Courier New"/>
                <a:sym typeface="Courier New"/>
              </a:rPr>
              <a:t> </a:t>
            </a:r>
            <a:r>
              <a:rPr b="1" lang="en" sz="1100">
                <a:solidFill>
                  <a:srgbClr val="9CDCFE"/>
                </a:solidFill>
                <a:highlight>
                  <a:srgbClr val="1E1E1E"/>
                </a:highlight>
                <a:latin typeface="Courier New"/>
                <a:ea typeface="Courier New"/>
                <a:cs typeface="Courier New"/>
                <a:sym typeface="Courier New"/>
              </a:rPr>
              <a:t>lst</a:t>
            </a:r>
            <a:r>
              <a:rPr b="1" lang="en" sz="1100">
                <a:solidFill>
                  <a:srgbClr val="D4D4D4"/>
                </a:solidFill>
                <a:highlight>
                  <a:srgbClr val="FF2A5E"/>
                </a:highlight>
                <a:latin typeface="Courier New"/>
                <a:ea typeface="Courier New"/>
                <a:cs typeface="Courier New"/>
                <a:sym typeface="Courier New"/>
              </a:rPr>
              <a:t>[</a:t>
            </a:r>
            <a:r>
              <a:rPr b="1" lang="en" sz="1100">
                <a:solidFill>
                  <a:srgbClr val="D4D4D4"/>
                </a:solidFill>
                <a:highlight>
                  <a:srgbClr val="1E1E1E"/>
                </a:highlight>
                <a:latin typeface="Courier New"/>
                <a:ea typeface="Courier New"/>
                <a:cs typeface="Courier New"/>
                <a:sym typeface="Courier New"/>
              </a:rPr>
              <a:t>0]: </a:t>
            </a:r>
            <a:r>
              <a:rPr b="1" lang="en" sz="1100">
                <a:solidFill>
                  <a:srgbClr val="569CD6"/>
                </a:solidFill>
                <a:highlight>
                  <a:srgbClr val="1E1E1E"/>
                </a:highlight>
                <a:latin typeface="Courier New"/>
                <a:ea typeface="Courier New"/>
                <a:cs typeface="Courier New"/>
                <a:sym typeface="Courier New"/>
              </a:rPr>
              <a:t>None</a:t>
            </a:r>
            <a:r>
              <a:rPr b="1" lang="en" sz="1100">
                <a:solidFill>
                  <a:srgbClr val="D4D4D4"/>
                </a:solidFill>
                <a:highlight>
                  <a:srgbClr val="1E1E1E"/>
                </a:highlight>
                <a:latin typeface="Courier New"/>
                <a:ea typeface="Courier New"/>
                <a:cs typeface="Courier New"/>
                <a:sym typeface="Courier New"/>
              </a:rPr>
              <a:t>)(</a:t>
            </a:r>
            <a:r>
              <a:rPr b="1" lang="en" sz="1100">
                <a:solidFill>
                  <a:srgbClr val="B5CEA8"/>
                </a:solidFill>
                <a:highlight>
                  <a:srgbClr val="1E1E1E"/>
                </a:highlight>
                <a:latin typeface="Courier New"/>
                <a:ea typeface="Courier New"/>
                <a:cs typeface="Courier New"/>
                <a:sym typeface="Courier New"/>
              </a:rPr>
              <a:t>6</a:t>
            </a:r>
            <a:r>
              <a:rPr b="1" lang="en" sz="1100">
                <a:solidFill>
                  <a:srgbClr val="D4D4D4"/>
                </a:solidFill>
                <a:highlight>
                  <a:srgbClr val="1E1E1E"/>
                </a:highlight>
                <a:latin typeface="Courier New"/>
                <a:ea typeface="Courier New"/>
                <a:cs typeface="Courier New"/>
                <a:sym typeface="Courier New"/>
              </a:rPr>
              <a:t>)</a:t>
            </a:r>
            <a:endParaRPr b="1" sz="1300">
              <a:solidFill>
                <a:srgbClr val="9CDCFE"/>
              </a:solidFill>
              <a:highlight>
                <a:srgbClr val="1E1E1E"/>
              </a:highlight>
              <a:latin typeface="Courier New"/>
              <a:ea typeface="Courier New"/>
              <a:cs typeface="Courier New"/>
              <a:sym typeface="Courier New"/>
            </a:endParaRPr>
          </a:p>
        </p:txBody>
      </p:sp>
      <p:sp>
        <p:nvSpPr>
          <p:cNvPr id="2085" name="Google Shape;2085;p59"/>
          <p:cNvSpPr/>
          <p:nvPr/>
        </p:nvSpPr>
        <p:spPr>
          <a:xfrm>
            <a:off x="2850100" y="2476200"/>
            <a:ext cx="1720200" cy="440400"/>
          </a:xfrm>
          <a:prstGeom prst="wedgeRectCallout">
            <a:avLst>
              <a:gd fmla="val -20833" name="adj1"/>
              <a:gd fmla="val 62500" name="adj2"/>
            </a:avLst>
          </a:prstGeom>
          <a:solidFill>
            <a:srgbClr val="FF2A5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1E1E1E"/>
                </a:solidFill>
              </a:rPr>
              <a:t>Invalid syntax!</a:t>
            </a:r>
            <a:endParaRPr b="1">
              <a:solidFill>
                <a:srgbClr val="1E1E1E"/>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60"/>
          <p:cNvSpPr txBox="1"/>
          <p:nvPr>
            <p:ph idx="1" type="subTitle"/>
          </p:nvPr>
        </p:nvSpPr>
        <p:spPr>
          <a:xfrm>
            <a:off x="710600" y="404405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Abuse the assignment side effect of for loops</a:t>
            </a:r>
            <a:endParaRPr/>
          </a:p>
        </p:txBody>
      </p:sp>
      <p:sp>
        <p:nvSpPr>
          <p:cNvPr id="2091" name="Google Shape;2091;p60"/>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 assignments (indexes)</a:t>
            </a:r>
            <a:endParaRPr/>
          </a:p>
        </p:txBody>
      </p:sp>
      <p:sp>
        <p:nvSpPr>
          <p:cNvPr id="2092" name="Google Shape;2092;p60"/>
          <p:cNvSpPr txBox="1"/>
          <p:nvPr/>
        </p:nvSpPr>
        <p:spPr>
          <a:xfrm>
            <a:off x="2268050" y="1777875"/>
            <a:ext cx="3965400" cy="354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rgbClr val="9CDCFE"/>
                </a:solidFill>
                <a:highlight>
                  <a:srgbClr val="1E1E1E"/>
                </a:highlight>
                <a:latin typeface="Courier New"/>
                <a:ea typeface="Courier New"/>
                <a:cs typeface="Courier New"/>
                <a:sym typeface="Courier New"/>
              </a:rPr>
              <a:t>lst</a:t>
            </a:r>
            <a:r>
              <a:rPr b="1" lang="en" sz="1100">
                <a:solidFill>
                  <a:srgbClr val="D4D4D4"/>
                </a:solidFill>
                <a:highlight>
                  <a:srgbClr val="1E1E1E"/>
                </a:highlight>
                <a:latin typeface="Courier New"/>
                <a:ea typeface="Courier New"/>
                <a:cs typeface="Courier New"/>
                <a:sym typeface="Courier New"/>
              </a:rPr>
              <a:t>[</a:t>
            </a:r>
            <a:r>
              <a:rPr b="1" lang="en" sz="1100">
                <a:solidFill>
                  <a:srgbClr val="B5CEA8"/>
                </a:solidFill>
                <a:highlight>
                  <a:srgbClr val="1E1E1E"/>
                </a:highlight>
                <a:latin typeface="Courier New"/>
                <a:ea typeface="Courier New"/>
                <a:cs typeface="Courier New"/>
                <a:sym typeface="Courier New"/>
              </a:rPr>
              <a:t>5</a:t>
            </a:r>
            <a:r>
              <a:rPr b="1" lang="en" sz="1100">
                <a:solidFill>
                  <a:srgbClr val="D4D4D4"/>
                </a:solidFill>
                <a:highlight>
                  <a:srgbClr val="1E1E1E"/>
                </a:highlight>
                <a:latin typeface="Courier New"/>
                <a:ea typeface="Courier New"/>
                <a:cs typeface="Courier New"/>
                <a:sym typeface="Courier New"/>
              </a:rPr>
              <a:t>] = </a:t>
            </a:r>
            <a:r>
              <a:rPr b="1" lang="en" sz="1100">
                <a:solidFill>
                  <a:srgbClr val="B5CEA8"/>
                </a:solidFill>
                <a:highlight>
                  <a:srgbClr val="1E1E1E"/>
                </a:highlight>
                <a:latin typeface="Courier New"/>
                <a:ea typeface="Courier New"/>
                <a:cs typeface="Courier New"/>
                <a:sym typeface="Courier New"/>
              </a:rPr>
              <a:t>6</a:t>
            </a:r>
            <a:endParaRPr b="1" sz="1100">
              <a:solidFill>
                <a:srgbClr val="9CDCFE"/>
              </a:solidFill>
              <a:highlight>
                <a:srgbClr val="1E1E1E"/>
              </a:highlight>
              <a:latin typeface="Courier New"/>
              <a:ea typeface="Courier New"/>
              <a:cs typeface="Courier New"/>
              <a:sym typeface="Courier New"/>
            </a:endParaRPr>
          </a:p>
        </p:txBody>
      </p:sp>
      <p:sp>
        <p:nvSpPr>
          <p:cNvPr id="2093" name="Google Shape;2093;p60"/>
          <p:cNvSpPr txBox="1"/>
          <p:nvPr/>
        </p:nvSpPr>
        <p:spPr>
          <a:xfrm>
            <a:off x="2268050" y="3284675"/>
            <a:ext cx="3965400" cy="354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rgbClr val="D4D4D4"/>
                </a:solidFill>
                <a:highlight>
                  <a:srgbClr val="1E1E1E"/>
                </a:highlight>
                <a:latin typeface="Courier New"/>
                <a:ea typeface="Courier New"/>
                <a:cs typeface="Courier New"/>
                <a:sym typeface="Courier New"/>
              </a:rPr>
              <a:t>[</a:t>
            </a:r>
            <a:r>
              <a:rPr b="1" lang="en" sz="1100">
                <a:solidFill>
                  <a:srgbClr val="569CD6"/>
                </a:solidFill>
                <a:highlight>
                  <a:srgbClr val="1E1E1E"/>
                </a:highlight>
                <a:latin typeface="Courier New"/>
                <a:ea typeface="Courier New"/>
                <a:cs typeface="Courier New"/>
                <a:sym typeface="Courier New"/>
              </a:rPr>
              <a:t>None</a:t>
            </a:r>
            <a:r>
              <a:rPr b="1" lang="en" sz="1100">
                <a:solidFill>
                  <a:srgbClr val="D4D4D4"/>
                </a:solidFill>
                <a:highlight>
                  <a:srgbClr val="1E1E1E"/>
                </a:highlight>
                <a:latin typeface="Courier New"/>
                <a:ea typeface="Courier New"/>
                <a:cs typeface="Courier New"/>
                <a:sym typeface="Courier New"/>
              </a:rPr>
              <a:t> </a:t>
            </a:r>
            <a:r>
              <a:rPr b="1" lang="en" sz="1100">
                <a:solidFill>
                  <a:srgbClr val="C586C0"/>
                </a:solidFill>
                <a:highlight>
                  <a:srgbClr val="1E1E1E"/>
                </a:highlight>
                <a:latin typeface="Courier New"/>
                <a:ea typeface="Courier New"/>
                <a:cs typeface="Courier New"/>
                <a:sym typeface="Courier New"/>
              </a:rPr>
              <a:t>for</a:t>
            </a:r>
            <a:r>
              <a:rPr b="1" lang="en" sz="1100">
                <a:solidFill>
                  <a:srgbClr val="D4D4D4"/>
                </a:solidFill>
                <a:highlight>
                  <a:srgbClr val="1E1E1E"/>
                </a:highlight>
                <a:latin typeface="Courier New"/>
                <a:ea typeface="Courier New"/>
                <a:cs typeface="Courier New"/>
                <a:sym typeface="Courier New"/>
              </a:rPr>
              <a:t> lst[</a:t>
            </a:r>
            <a:r>
              <a:rPr b="1" lang="en" sz="1100">
                <a:solidFill>
                  <a:srgbClr val="B5CEA8"/>
                </a:solidFill>
                <a:highlight>
                  <a:srgbClr val="1E1E1E"/>
                </a:highlight>
                <a:latin typeface="Courier New"/>
                <a:ea typeface="Courier New"/>
                <a:cs typeface="Courier New"/>
                <a:sym typeface="Courier New"/>
              </a:rPr>
              <a:t>5</a:t>
            </a:r>
            <a:r>
              <a:rPr b="1" lang="en" sz="1100">
                <a:solidFill>
                  <a:srgbClr val="D4D4D4"/>
                </a:solidFill>
                <a:highlight>
                  <a:srgbClr val="1E1E1E"/>
                </a:highlight>
                <a:latin typeface="Courier New"/>
                <a:ea typeface="Courier New"/>
                <a:cs typeface="Courier New"/>
                <a:sym typeface="Courier New"/>
              </a:rPr>
              <a:t>] </a:t>
            </a:r>
            <a:r>
              <a:rPr b="1" lang="en" sz="1100">
                <a:solidFill>
                  <a:srgbClr val="C586C0"/>
                </a:solidFill>
                <a:highlight>
                  <a:srgbClr val="1E1E1E"/>
                </a:highlight>
                <a:latin typeface="Courier New"/>
                <a:ea typeface="Courier New"/>
                <a:cs typeface="Courier New"/>
                <a:sym typeface="Courier New"/>
              </a:rPr>
              <a:t>in</a:t>
            </a:r>
            <a:r>
              <a:rPr b="1" lang="en" sz="1100">
                <a:solidFill>
                  <a:srgbClr val="D4D4D4"/>
                </a:solidFill>
                <a:highlight>
                  <a:srgbClr val="1E1E1E"/>
                </a:highlight>
                <a:latin typeface="Courier New"/>
                <a:ea typeface="Courier New"/>
                <a:cs typeface="Courier New"/>
                <a:sym typeface="Courier New"/>
              </a:rPr>
              <a:t> [</a:t>
            </a:r>
            <a:r>
              <a:rPr b="1" lang="en" sz="1100">
                <a:solidFill>
                  <a:srgbClr val="B5CEA8"/>
                </a:solidFill>
                <a:highlight>
                  <a:srgbClr val="1E1E1E"/>
                </a:highlight>
                <a:latin typeface="Courier New"/>
                <a:ea typeface="Courier New"/>
                <a:cs typeface="Courier New"/>
                <a:sym typeface="Courier New"/>
              </a:rPr>
              <a:t>6</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p:txBody>
      </p:sp>
      <p:sp>
        <p:nvSpPr>
          <p:cNvPr id="2094" name="Google Shape;2094;p60"/>
          <p:cNvSpPr/>
          <p:nvPr/>
        </p:nvSpPr>
        <p:spPr>
          <a:xfrm flipH="1">
            <a:off x="3365350" y="2910950"/>
            <a:ext cx="847500" cy="373800"/>
          </a:xfrm>
          <a:prstGeom prst="curvedDownArrow">
            <a:avLst>
              <a:gd fmla="val 0" name="adj1"/>
              <a:gd fmla="val 50000" name="adj2"/>
              <a:gd fmla="val 29054"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0"/>
          <p:cNvSpPr txBox="1"/>
          <p:nvPr/>
        </p:nvSpPr>
        <p:spPr>
          <a:xfrm>
            <a:off x="1370750" y="3246125"/>
            <a:ext cx="8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Solution: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sp>
        <p:nvSpPr>
          <p:cNvPr id="2100" name="Google Shape;2100;p61"/>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statements</a:t>
            </a:r>
            <a:endParaRPr/>
          </a:p>
        </p:txBody>
      </p:sp>
      <p:sp>
        <p:nvSpPr>
          <p:cNvPr id="2101" name="Google Shape;2101;p61"/>
          <p:cNvSpPr txBox="1"/>
          <p:nvPr/>
        </p:nvSpPr>
        <p:spPr>
          <a:xfrm>
            <a:off x="2268050" y="1445500"/>
            <a:ext cx="3965400" cy="1116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rgbClr val="C586C0"/>
                </a:solidFill>
                <a:highlight>
                  <a:srgbClr val="1E1E1E"/>
                </a:highlight>
                <a:latin typeface="Courier New"/>
                <a:ea typeface="Courier New"/>
                <a:cs typeface="Courier New"/>
                <a:sym typeface="Courier New"/>
              </a:rPr>
              <a:t>if</a:t>
            </a:r>
            <a:r>
              <a:rPr b="1" lang="en" sz="1100">
                <a:solidFill>
                  <a:srgbClr val="D4D4D4"/>
                </a:solidFill>
                <a:highlight>
                  <a:srgbClr val="1E1E1E"/>
                </a:highlight>
                <a:latin typeface="Courier New"/>
                <a:ea typeface="Courier New"/>
                <a:cs typeface="Courier New"/>
                <a:sym typeface="Courier New"/>
              </a:rPr>
              <a:t> </a:t>
            </a:r>
            <a:r>
              <a:rPr b="1" lang="en" sz="1100">
                <a:solidFill>
                  <a:srgbClr val="9CDCFE"/>
                </a:solidFill>
                <a:highlight>
                  <a:srgbClr val="1E1E1E"/>
                </a:highlight>
                <a:latin typeface="Courier New"/>
                <a:ea typeface="Courier New"/>
                <a:cs typeface="Courier New"/>
                <a:sym typeface="Courier New"/>
              </a:rPr>
              <a:t>test</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D4D4D4"/>
                </a:solidFill>
                <a:highlight>
                  <a:srgbClr val="1E1E1E"/>
                </a:highlight>
                <a:latin typeface="Courier New"/>
                <a:ea typeface="Courier New"/>
                <a:cs typeface="Courier New"/>
                <a:sym typeface="Courier New"/>
              </a:rPr>
              <a:t>   </a:t>
            </a:r>
            <a:r>
              <a:rPr b="1" lang="en" sz="1100">
                <a:solidFill>
                  <a:srgbClr val="9CDCFE"/>
                </a:solidFill>
                <a:highlight>
                  <a:srgbClr val="1E1E1E"/>
                </a:highlight>
                <a:latin typeface="Courier New"/>
                <a:ea typeface="Courier New"/>
                <a:cs typeface="Courier New"/>
                <a:sym typeface="Courier New"/>
              </a:rPr>
              <a:t>this</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C586C0"/>
                </a:solidFill>
                <a:highlight>
                  <a:srgbClr val="1E1E1E"/>
                </a:highlight>
                <a:latin typeface="Courier New"/>
                <a:ea typeface="Courier New"/>
                <a:cs typeface="Courier New"/>
                <a:sym typeface="Courier New"/>
              </a:rPr>
              <a:t>else</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D4D4D4"/>
                </a:solidFill>
                <a:highlight>
                  <a:srgbClr val="1E1E1E"/>
                </a:highlight>
                <a:latin typeface="Courier New"/>
                <a:ea typeface="Courier New"/>
                <a:cs typeface="Courier New"/>
                <a:sym typeface="Courier New"/>
              </a:rPr>
              <a:t>   </a:t>
            </a:r>
            <a:r>
              <a:rPr b="1" lang="en" sz="1100">
                <a:solidFill>
                  <a:srgbClr val="9CDCFE"/>
                </a:solidFill>
                <a:highlight>
                  <a:srgbClr val="1E1E1E"/>
                </a:highlight>
                <a:latin typeface="Courier New"/>
                <a:ea typeface="Courier New"/>
                <a:cs typeface="Courier New"/>
                <a:sym typeface="Courier New"/>
              </a:rPr>
              <a:t>that</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62"/>
          <p:cNvSpPr txBox="1"/>
          <p:nvPr>
            <p:ph idx="1" type="subTitle"/>
          </p:nvPr>
        </p:nvSpPr>
        <p:spPr>
          <a:xfrm>
            <a:off x="710600" y="404405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Make use of the ternary expression</a:t>
            </a:r>
            <a:endParaRPr sz="2000"/>
          </a:p>
        </p:txBody>
      </p:sp>
      <p:sp>
        <p:nvSpPr>
          <p:cNvPr id="2107" name="Google Shape;2107;p62"/>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statements</a:t>
            </a:r>
            <a:endParaRPr/>
          </a:p>
        </p:txBody>
      </p:sp>
      <p:sp>
        <p:nvSpPr>
          <p:cNvPr id="2108" name="Google Shape;2108;p62"/>
          <p:cNvSpPr txBox="1"/>
          <p:nvPr/>
        </p:nvSpPr>
        <p:spPr>
          <a:xfrm>
            <a:off x="2268050" y="1445500"/>
            <a:ext cx="3965400" cy="1116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rgbClr val="C586C0"/>
                </a:solidFill>
                <a:highlight>
                  <a:srgbClr val="1E1E1E"/>
                </a:highlight>
                <a:latin typeface="Courier New"/>
                <a:ea typeface="Courier New"/>
                <a:cs typeface="Courier New"/>
                <a:sym typeface="Courier New"/>
              </a:rPr>
              <a:t>if</a:t>
            </a:r>
            <a:r>
              <a:rPr b="1" lang="en" sz="1100">
                <a:solidFill>
                  <a:srgbClr val="D4D4D4"/>
                </a:solidFill>
                <a:highlight>
                  <a:srgbClr val="1E1E1E"/>
                </a:highlight>
                <a:latin typeface="Courier New"/>
                <a:ea typeface="Courier New"/>
                <a:cs typeface="Courier New"/>
                <a:sym typeface="Courier New"/>
              </a:rPr>
              <a:t> </a:t>
            </a:r>
            <a:r>
              <a:rPr b="1" lang="en" sz="1100">
                <a:solidFill>
                  <a:srgbClr val="9CDCFE"/>
                </a:solidFill>
                <a:highlight>
                  <a:srgbClr val="1E1E1E"/>
                </a:highlight>
                <a:latin typeface="Courier New"/>
                <a:ea typeface="Courier New"/>
                <a:cs typeface="Courier New"/>
                <a:sym typeface="Courier New"/>
              </a:rPr>
              <a:t>test</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D4D4D4"/>
                </a:solidFill>
                <a:highlight>
                  <a:srgbClr val="1E1E1E"/>
                </a:highlight>
                <a:latin typeface="Courier New"/>
                <a:ea typeface="Courier New"/>
                <a:cs typeface="Courier New"/>
                <a:sym typeface="Courier New"/>
              </a:rPr>
              <a:t>   </a:t>
            </a:r>
            <a:r>
              <a:rPr b="1" lang="en" sz="1100">
                <a:solidFill>
                  <a:srgbClr val="9CDCFE"/>
                </a:solidFill>
                <a:highlight>
                  <a:srgbClr val="1E1E1E"/>
                </a:highlight>
                <a:latin typeface="Courier New"/>
                <a:ea typeface="Courier New"/>
                <a:cs typeface="Courier New"/>
                <a:sym typeface="Courier New"/>
              </a:rPr>
              <a:t>this</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C586C0"/>
                </a:solidFill>
                <a:highlight>
                  <a:srgbClr val="1E1E1E"/>
                </a:highlight>
                <a:latin typeface="Courier New"/>
                <a:ea typeface="Courier New"/>
                <a:cs typeface="Courier New"/>
                <a:sym typeface="Courier New"/>
              </a:rPr>
              <a:t>else</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D4D4D4"/>
                </a:solidFill>
                <a:highlight>
                  <a:srgbClr val="1E1E1E"/>
                </a:highlight>
                <a:latin typeface="Courier New"/>
                <a:ea typeface="Courier New"/>
                <a:cs typeface="Courier New"/>
                <a:sym typeface="Courier New"/>
              </a:rPr>
              <a:t>   </a:t>
            </a:r>
            <a:r>
              <a:rPr b="1" lang="en" sz="1100">
                <a:solidFill>
                  <a:srgbClr val="9CDCFE"/>
                </a:solidFill>
                <a:highlight>
                  <a:srgbClr val="1E1E1E"/>
                </a:highlight>
                <a:latin typeface="Courier New"/>
                <a:ea typeface="Courier New"/>
                <a:cs typeface="Courier New"/>
                <a:sym typeface="Courier New"/>
              </a:rPr>
              <a:t>that</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p:txBody>
      </p:sp>
      <p:sp>
        <p:nvSpPr>
          <p:cNvPr id="2109" name="Google Shape;2109;p62"/>
          <p:cNvSpPr txBox="1"/>
          <p:nvPr/>
        </p:nvSpPr>
        <p:spPr>
          <a:xfrm>
            <a:off x="2268050" y="3284675"/>
            <a:ext cx="3965400" cy="354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rgbClr val="D4D4D4"/>
                </a:solidFill>
                <a:highlight>
                  <a:srgbClr val="1E1E1E"/>
                </a:highlight>
                <a:latin typeface="Courier New"/>
                <a:ea typeface="Courier New"/>
                <a:cs typeface="Courier New"/>
                <a:sym typeface="Courier New"/>
              </a:rPr>
              <a:t>(</a:t>
            </a:r>
            <a:r>
              <a:rPr b="1" lang="en" sz="1100">
                <a:solidFill>
                  <a:srgbClr val="9CDCFE"/>
                </a:solidFill>
                <a:highlight>
                  <a:srgbClr val="1E1E1E"/>
                </a:highlight>
                <a:latin typeface="Courier New"/>
                <a:ea typeface="Courier New"/>
                <a:cs typeface="Courier New"/>
                <a:sym typeface="Courier New"/>
              </a:rPr>
              <a:t>this</a:t>
            </a:r>
            <a:r>
              <a:rPr b="1" lang="en" sz="1100">
                <a:solidFill>
                  <a:srgbClr val="D4D4D4"/>
                </a:solidFill>
                <a:highlight>
                  <a:srgbClr val="1E1E1E"/>
                </a:highlight>
                <a:latin typeface="Courier New"/>
                <a:ea typeface="Courier New"/>
                <a:cs typeface="Courier New"/>
                <a:sym typeface="Courier New"/>
              </a:rPr>
              <a:t>() </a:t>
            </a:r>
            <a:r>
              <a:rPr b="1" lang="en" sz="1100">
                <a:solidFill>
                  <a:srgbClr val="C586C0"/>
                </a:solidFill>
                <a:highlight>
                  <a:srgbClr val="1E1E1E"/>
                </a:highlight>
                <a:latin typeface="Courier New"/>
                <a:ea typeface="Courier New"/>
                <a:cs typeface="Courier New"/>
                <a:sym typeface="Courier New"/>
              </a:rPr>
              <a:t>if</a:t>
            </a:r>
            <a:r>
              <a:rPr b="1" lang="en" sz="1100">
                <a:solidFill>
                  <a:srgbClr val="D4D4D4"/>
                </a:solidFill>
                <a:highlight>
                  <a:srgbClr val="1E1E1E"/>
                </a:highlight>
                <a:latin typeface="Courier New"/>
                <a:ea typeface="Courier New"/>
                <a:cs typeface="Courier New"/>
                <a:sym typeface="Courier New"/>
              </a:rPr>
              <a:t> </a:t>
            </a:r>
            <a:r>
              <a:rPr b="1" lang="en" sz="1100">
                <a:solidFill>
                  <a:srgbClr val="9CDCFE"/>
                </a:solidFill>
                <a:highlight>
                  <a:srgbClr val="1E1E1E"/>
                </a:highlight>
                <a:latin typeface="Courier New"/>
                <a:ea typeface="Courier New"/>
                <a:cs typeface="Courier New"/>
                <a:sym typeface="Courier New"/>
              </a:rPr>
              <a:t>test</a:t>
            </a:r>
            <a:r>
              <a:rPr b="1" lang="en" sz="1100">
                <a:solidFill>
                  <a:srgbClr val="D4D4D4"/>
                </a:solidFill>
                <a:highlight>
                  <a:srgbClr val="1E1E1E"/>
                </a:highlight>
                <a:latin typeface="Courier New"/>
                <a:ea typeface="Courier New"/>
                <a:cs typeface="Courier New"/>
                <a:sym typeface="Courier New"/>
              </a:rPr>
              <a:t> </a:t>
            </a:r>
            <a:r>
              <a:rPr b="1" lang="en" sz="1100">
                <a:solidFill>
                  <a:srgbClr val="C586C0"/>
                </a:solidFill>
                <a:highlight>
                  <a:srgbClr val="1E1E1E"/>
                </a:highlight>
                <a:latin typeface="Courier New"/>
                <a:ea typeface="Courier New"/>
                <a:cs typeface="Courier New"/>
                <a:sym typeface="Courier New"/>
              </a:rPr>
              <a:t>else</a:t>
            </a:r>
            <a:r>
              <a:rPr b="1" lang="en" sz="1100">
                <a:solidFill>
                  <a:srgbClr val="D4D4D4"/>
                </a:solidFill>
                <a:highlight>
                  <a:srgbClr val="1E1E1E"/>
                </a:highlight>
                <a:latin typeface="Courier New"/>
                <a:ea typeface="Courier New"/>
                <a:cs typeface="Courier New"/>
                <a:sym typeface="Courier New"/>
              </a:rPr>
              <a:t> </a:t>
            </a:r>
            <a:r>
              <a:rPr b="1" lang="en" sz="1100">
                <a:solidFill>
                  <a:srgbClr val="9CDCFE"/>
                </a:solidFill>
                <a:highlight>
                  <a:srgbClr val="1E1E1E"/>
                </a:highlight>
                <a:latin typeface="Courier New"/>
                <a:ea typeface="Courier New"/>
                <a:cs typeface="Courier New"/>
                <a:sym typeface="Courier New"/>
              </a:rPr>
              <a:t>that</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p:txBody>
      </p:sp>
      <p:sp>
        <p:nvSpPr>
          <p:cNvPr id="2110" name="Google Shape;2110;p62"/>
          <p:cNvSpPr/>
          <p:nvPr/>
        </p:nvSpPr>
        <p:spPr>
          <a:xfrm flipH="1">
            <a:off x="2517800" y="2910875"/>
            <a:ext cx="930600" cy="373800"/>
          </a:xfrm>
          <a:prstGeom prst="curvedDownArrow">
            <a:avLst>
              <a:gd fmla="val 0" name="adj1"/>
              <a:gd fmla="val 50000" name="adj2"/>
              <a:gd fmla="val 29054"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2"/>
          <p:cNvSpPr/>
          <p:nvPr/>
        </p:nvSpPr>
        <p:spPr>
          <a:xfrm>
            <a:off x="3448400" y="2910875"/>
            <a:ext cx="1063500" cy="373800"/>
          </a:xfrm>
          <a:prstGeom prst="curvedDownArrow">
            <a:avLst>
              <a:gd fmla="val 0" name="adj1"/>
              <a:gd fmla="val 50000" name="adj2"/>
              <a:gd fmla="val 29054"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2"/>
          <p:cNvSpPr txBox="1"/>
          <p:nvPr/>
        </p:nvSpPr>
        <p:spPr>
          <a:xfrm>
            <a:off x="1370750" y="3246125"/>
            <a:ext cx="8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Solution: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36"/>
          <p:cNvSpPr txBox="1"/>
          <p:nvPr>
            <p:ph type="title"/>
          </p:nvPr>
        </p:nvSpPr>
        <p:spPr>
          <a:xfrm>
            <a:off x="2290050" y="230100"/>
            <a:ext cx="45639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takeaway?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63"/>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 definitions</a:t>
            </a:r>
            <a:endParaRPr/>
          </a:p>
        </p:txBody>
      </p:sp>
      <p:sp>
        <p:nvSpPr>
          <p:cNvPr id="2118" name="Google Shape;2118;p63"/>
          <p:cNvSpPr txBox="1"/>
          <p:nvPr/>
        </p:nvSpPr>
        <p:spPr>
          <a:xfrm>
            <a:off x="2268050" y="1445500"/>
            <a:ext cx="3965400" cy="1116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rgbClr val="569CD6"/>
                </a:solidFill>
                <a:highlight>
                  <a:srgbClr val="1E1E1E"/>
                </a:highlight>
                <a:latin typeface="Courier New"/>
                <a:ea typeface="Courier New"/>
                <a:cs typeface="Courier New"/>
                <a:sym typeface="Courier New"/>
              </a:rPr>
              <a:t>def</a:t>
            </a:r>
            <a:r>
              <a:rPr b="1" lang="en" sz="1100">
                <a:solidFill>
                  <a:srgbClr val="D4D4D4"/>
                </a:solidFill>
                <a:highlight>
                  <a:srgbClr val="1E1E1E"/>
                </a:highlight>
                <a:latin typeface="Courier New"/>
                <a:ea typeface="Courier New"/>
                <a:cs typeface="Courier New"/>
                <a:sym typeface="Courier New"/>
              </a:rPr>
              <a:t> </a:t>
            </a:r>
            <a:r>
              <a:rPr b="1" lang="en" sz="1100">
                <a:solidFill>
                  <a:srgbClr val="DCDCAA"/>
                </a:solidFill>
                <a:highlight>
                  <a:srgbClr val="1E1E1E"/>
                </a:highlight>
                <a:latin typeface="Courier New"/>
                <a:ea typeface="Courier New"/>
                <a:cs typeface="Courier New"/>
                <a:sym typeface="Courier New"/>
              </a:rPr>
              <a:t>func</a:t>
            </a:r>
            <a:r>
              <a:rPr b="1" lang="en" sz="1100">
                <a:solidFill>
                  <a:srgbClr val="D4D4D4"/>
                </a:solidFill>
                <a:highlight>
                  <a:srgbClr val="1E1E1E"/>
                </a:highlight>
                <a:latin typeface="Courier New"/>
                <a:ea typeface="Courier New"/>
                <a:cs typeface="Courier New"/>
                <a:sym typeface="Courier New"/>
              </a:rPr>
              <a:t>(</a:t>
            </a:r>
            <a:r>
              <a:rPr b="1" lang="en" sz="1100">
                <a:solidFill>
                  <a:srgbClr val="9CDCFE"/>
                </a:solidFill>
                <a:highlight>
                  <a:srgbClr val="1E1E1E"/>
                </a:highlight>
                <a:latin typeface="Courier New"/>
                <a:ea typeface="Courier New"/>
                <a:cs typeface="Courier New"/>
                <a:sym typeface="Courier New"/>
              </a:rPr>
              <a:t>a</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D4D4D4"/>
                </a:solidFill>
                <a:highlight>
                  <a:srgbClr val="1E1E1E"/>
                </a:highlight>
                <a:latin typeface="Courier New"/>
                <a:ea typeface="Courier New"/>
                <a:cs typeface="Courier New"/>
                <a:sym typeface="Courier New"/>
              </a:rPr>
              <a:t>   </a:t>
            </a:r>
            <a:r>
              <a:rPr b="1" lang="en" sz="1100">
                <a:solidFill>
                  <a:srgbClr val="C586C0"/>
                </a:solidFill>
                <a:highlight>
                  <a:srgbClr val="1E1E1E"/>
                </a:highlight>
                <a:latin typeface="Courier New"/>
                <a:ea typeface="Courier New"/>
                <a:cs typeface="Courier New"/>
                <a:sym typeface="Courier New"/>
              </a:rPr>
              <a:t>return</a:t>
            </a:r>
            <a:r>
              <a:rPr b="1" lang="en" sz="1100">
                <a:solidFill>
                  <a:srgbClr val="D4D4D4"/>
                </a:solidFill>
                <a:highlight>
                  <a:srgbClr val="1E1E1E"/>
                </a:highlight>
                <a:latin typeface="Courier New"/>
                <a:ea typeface="Courier New"/>
                <a:cs typeface="Courier New"/>
                <a:sym typeface="Courier New"/>
              </a:rPr>
              <a:t> </a:t>
            </a:r>
            <a:r>
              <a:rPr b="1" lang="en" sz="1100">
                <a:solidFill>
                  <a:srgbClr val="9CDCFE"/>
                </a:solidFill>
                <a:highlight>
                  <a:srgbClr val="1E1E1E"/>
                </a:highlight>
                <a:latin typeface="Courier New"/>
                <a:ea typeface="Courier New"/>
                <a:cs typeface="Courier New"/>
                <a:sym typeface="Courier New"/>
              </a:rPr>
              <a:t>a</a:t>
            </a:r>
            <a:endParaRPr b="1" sz="1100">
              <a:solidFill>
                <a:srgbClr val="9CDCFE"/>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DCDCAA"/>
                </a:solidFill>
                <a:highlight>
                  <a:srgbClr val="1E1E1E"/>
                </a:highlight>
                <a:latin typeface="Courier New"/>
                <a:ea typeface="Courier New"/>
                <a:cs typeface="Courier New"/>
                <a:sym typeface="Courier New"/>
              </a:rPr>
              <a:t>print</a:t>
            </a:r>
            <a:r>
              <a:rPr b="1" lang="en" sz="1100">
                <a:solidFill>
                  <a:srgbClr val="D4D4D4"/>
                </a:solidFill>
                <a:highlight>
                  <a:srgbClr val="1E1E1E"/>
                </a:highlight>
                <a:latin typeface="Courier New"/>
                <a:ea typeface="Courier New"/>
                <a:cs typeface="Courier New"/>
                <a:sym typeface="Courier New"/>
              </a:rPr>
              <a:t>(</a:t>
            </a:r>
            <a:r>
              <a:rPr b="1" lang="en" sz="1100">
                <a:solidFill>
                  <a:srgbClr val="DCDCAA"/>
                </a:solidFill>
                <a:highlight>
                  <a:srgbClr val="1E1E1E"/>
                </a:highlight>
                <a:latin typeface="Courier New"/>
                <a:ea typeface="Courier New"/>
                <a:cs typeface="Courier New"/>
                <a:sym typeface="Courier New"/>
              </a:rPr>
              <a:t>func</a:t>
            </a:r>
            <a:r>
              <a:rPr b="1" lang="en" sz="1100">
                <a:solidFill>
                  <a:srgbClr val="D4D4D4"/>
                </a:solidFill>
                <a:highlight>
                  <a:srgbClr val="1E1E1E"/>
                </a:highlight>
                <a:latin typeface="Courier New"/>
                <a:ea typeface="Courier New"/>
                <a:cs typeface="Courier New"/>
                <a:sym typeface="Courier New"/>
              </a:rPr>
              <a:t>(</a:t>
            </a:r>
            <a:r>
              <a:rPr b="1" lang="en" sz="1100">
                <a:solidFill>
                  <a:srgbClr val="B5CEA8"/>
                </a:solidFill>
                <a:highlight>
                  <a:srgbClr val="1E1E1E"/>
                </a:highlight>
                <a:latin typeface="Courier New"/>
                <a:ea typeface="Courier New"/>
                <a:cs typeface="Courier New"/>
                <a:sym typeface="Courier New"/>
              </a:rPr>
              <a:t>1</a:t>
            </a:r>
            <a:r>
              <a:rPr b="1" lang="en" sz="1100">
                <a:solidFill>
                  <a:srgbClr val="D4D4D4"/>
                </a:solidFill>
                <a:highlight>
                  <a:srgbClr val="1E1E1E"/>
                </a:highlight>
                <a:latin typeface="Courier New"/>
                <a:ea typeface="Courier New"/>
                <a:cs typeface="Courier New"/>
                <a:sym typeface="Courier New"/>
              </a:rPr>
              <a:t>))</a:t>
            </a:r>
            <a:endParaRPr b="1" sz="1100">
              <a:solidFill>
                <a:srgbClr val="569CD6"/>
              </a:solidFill>
              <a:highlight>
                <a:srgbClr val="1E1E1E"/>
              </a:highlight>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64"/>
          <p:cNvSpPr txBox="1"/>
          <p:nvPr>
            <p:ph idx="1" type="subTitle"/>
          </p:nvPr>
        </p:nvSpPr>
        <p:spPr>
          <a:xfrm>
            <a:off x="710600" y="404405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Pass the function as a lambda!</a:t>
            </a:r>
            <a:endParaRPr sz="2000"/>
          </a:p>
        </p:txBody>
      </p:sp>
      <p:sp>
        <p:nvSpPr>
          <p:cNvPr id="2124" name="Google Shape;2124;p64"/>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 definitions</a:t>
            </a:r>
            <a:endParaRPr/>
          </a:p>
        </p:txBody>
      </p:sp>
      <p:sp>
        <p:nvSpPr>
          <p:cNvPr id="2125" name="Google Shape;2125;p64"/>
          <p:cNvSpPr txBox="1"/>
          <p:nvPr/>
        </p:nvSpPr>
        <p:spPr>
          <a:xfrm>
            <a:off x="2268050" y="1445500"/>
            <a:ext cx="3965400" cy="1116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rgbClr val="569CD6"/>
                </a:solidFill>
                <a:highlight>
                  <a:srgbClr val="1E1E1E"/>
                </a:highlight>
                <a:latin typeface="Courier New"/>
                <a:ea typeface="Courier New"/>
                <a:cs typeface="Courier New"/>
                <a:sym typeface="Courier New"/>
              </a:rPr>
              <a:t>def</a:t>
            </a:r>
            <a:r>
              <a:rPr b="1" lang="en" sz="1100">
                <a:solidFill>
                  <a:srgbClr val="D4D4D4"/>
                </a:solidFill>
                <a:highlight>
                  <a:srgbClr val="1E1E1E"/>
                </a:highlight>
                <a:latin typeface="Courier New"/>
                <a:ea typeface="Courier New"/>
                <a:cs typeface="Courier New"/>
                <a:sym typeface="Courier New"/>
              </a:rPr>
              <a:t> </a:t>
            </a:r>
            <a:r>
              <a:rPr b="1" lang="en" sz="1100">
                <a:solidFill>
                  <a:srgbClr val="DCDCAA"/>
                </a:solidFill>
                <a:highlight>
                  <a:srgbClr val="1E1E1E"/>
                </a:highlight>
                <a:latin typeface="Courier New"/>
                <a:ea typeface="Courier New"/>
                <a:cs typeface="Courier New"/>
                <a:sym typeface="Courier New"/>
              </a:rPr>
              <a:t>func</a:t>
            </a:r>
            <a:r>
              <a:rPr b="1" lang="en" sz="1100">
                <a:solidFill>
                  <a:srgbClr val="D4D4D4"/>
                </a:solidFill>
                <a:highlight>
                  <a:srgbClr val="1E1E1E"/>
                </a:highlight>
                <a:latin typeface="Courier New"/>
                <a:ea typeface="Courier New"/>
                <a:cs typeface="Courier New"/>
                <a:sym typeface="Courier New"/>
              </a:rPr>
              <a:t>(</a:t>
            </a:r>
            <a:r>
              <a:rPr b="1" lang="en" sz="1100">
                <a:solidFill>
                  <a:srgbClr val="9CDCFE"/>
                </a:solidFill>
                <a:highlight>
                  <a:srgbClr val="1E1E1E"/>
                </a:highlight>
                <a:latin typeface="Courier New"/>
                <a:ea typeface="Courier New"/>
                <a:cs typeface="Courier New"/>
                <a:sym typeface="Courier New"/>
              </a:rPr>
              <a:t>a</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D4D4D4"/>
                </a:solidFill>
                <a:highlight>
                  <a:srgbClr val="1E1E1E"/>
                </a:highlight>
                <a:latin typeface="Courier New"/>
                <a:ea typeface="Courier New"/>
                <a:cs typeface="Courier New"/>
                <a:sym typeface="Courier New"/>
              </a:rPr>
              <a:t>   </a:t>
            </a:r>
            <a:r>
              <a:rPr b="1" lang="en" sz="1100">
                <a:solidFill>
                  <a:srgbClr val="C586C0"/>
                </a:solidFill>
                <a:highlight>
                  <a:srgbClr val="1E1E1E"/>
                </a:highlight>
                <a:latin typeface="Courier New"/>
                <a:ea typeface="Courier New"/>
                <a:cs typeface="Courier New"/>
                <a:sym typeface="Courier New"/>
              </a:rPr>
              <a:t>return</a:t>
            </a:r>
            <a:r>
              <a:rPr b="1" lang="en" sz="1100">
                <a:solidFill>
                  <a:srgbClr val="D4D4D4"/>
                </a:solidFill>
                <a:highlight>
                  <a:srgbClr val="1E1E1E"/>
                </a:highlight>
                <a:latin typeface="Courier New"/>
                <a:ea typeface="Courier New"/>
                <a:cs typeface="Courier New"/>
                <a:sym typeface="Courier New"/>
              </a:rPr>
              <a:t> </a:t>
            </a:r>
            <a:r>
              <a:rPr b="1" lang="en" sz="1100">
                <a:solidFill>
                  <a:srgbClr val="9CDCFE"/>
                </a:solidFill>
                <a:highlight>
                  <a:srgbClr val="1E1E1E"/>
                </a:highlight>
                <a:latin typeface="Courier New"/>
                <a:ea typeface="Courier New"/>
                <a:cs typeface="Courier New"/>
                <a:sym typeface="Courier New"/>
              </a:rPr>
              <a:t>a</a:t>
            </a:r>
            <a:endParaRPr b="1" sz="1100">
              <a:solidFill>
                <a:srgbClr val="9CDCFE"/>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DCDCAA"/>
                </a:solidFill>
                <a:highlight>
                  <a:srgbClr val="1E1E1E"/>
                </a:highlight>
                <a:latin typeface="Courier New"/>
                <a:ea typeface="Courier New"/>
                <a:cs typeface="Courier New"/>
                <a:sym typeface="Courier New"/>
              </a:rPr>
              <a:t>print</a:t>
            </a:r>
            <a:r>
              <a:rPr b="1" lang="en" sz="1100">
                <a:solidFill>
                  <a:srgbClr val="D4D4D4"/>
                </a:solidFill>
                <a:highlight>
                  <a:srgbClr val="1E1E1E"/>
                </a:highlight>
                <a:latin typeface="Courier New"/>
                <a:ea typeface="Courier New"/>
                <a:cs typeface="Courier New"/>
                <a:sym typeface="Courier New"/>
              </a:rPr>
              <a:t>(</a:t>
            </a:r>
            <a:r>
              <a:rPr b="1" lang="en" sz="1100">
                <a:solidFill>
                  <a:srgbClr val="DCDCAA"/>
                </a:solidFill>
                <a:highlight>
                  <a:srgbClr val="1E1E1E"/>
                </a:highlight>
                <a:latin typeface="Courier New"/>
                <a:ea typeface="Courier New"/>
                <a:cs typeface="Courier New"/>
                <a:sym typeface="Courier New"/>
              </a:rPr>
              <a:t>func</a:t>
            </a:r>
            <a:r>
              <a:rPr b="1" lang="en" sz="1100">
                <a:solidFill>
                  <a:srgbClr val="D4D4D4"/>
                </a:solidFill>
                <a:highlight>
                  <a:srgbClr val="1E1E1E"/>
                </a:highlight>
                <a:latin typeface="Courier New"/>
                <a:ea typeface="Courier New"/>
                <a:cs typeface="Courier New"/>
                <a:sym typeface="Courier New"/>
              </a:rPr>
              <a:t>(</a:t>
            </a:r>
            <a:r>
              <a:rPr b="1" lang="en" sz="1100">
                <a:solidFill>
                  <a:srgbClr val="B5CEA8"/>
                </a:solidFill>
                <a:highlight>
                  <a:srgbClr val="1E1E1E"/>
                </a:highlight>
                <a:latin typeface="Courier New"/>
                <a:ea typeface="Courier New"/>
                <a:cs typeface="Courier New"/>
                <a:sym typeface="Courier New"/>
              </a:rPr>
              <a:t>1</a:t>
            </a:r>
            <a:r>
              <a:rPr b="1" lang="en" sz="1100">
                <a:solidFill>
                  <a:srgbClr val="D4D4D4"/>
                </a:solidFill>
                <a:highlight>
                  <a:srgbClr val="1E1E1E"/>
                </a:highlight>
                <a:latin typeface="Courier New"/>
                <a:ea typeface="Courier New"/>
                <a:cs typeface="Courier New"/>
                <a:sym typeface="Courier New"/>
              </a:rPr>
              <a:t>))</a:t>
            </a:r>
            <a:endParaRPr b="1" sz="1100">
              <a:solidFill>
                <a:srgbClr val="569CD6"/>
              </a:solidFill>
              <a:highlight>
                <a:srgbClr val="1E1E1E"/>
              </a:highlight>
              <a:latin typeface="Courier New"/>
              <a:ea typeface="Courier New"/>
              <a:cs typeface="Courier New"/>
              <a:sym typeface="Courier New"/>
            </a:endParaRPr>
          </a:p>
        </p:txBody>
      </p:sp>
      <p:sp>
        <p:nvSpPr>
          <p:cNvPr id="2126" name="Google Shape;2126;p64"/>
          <p:cNvSpPr txBox="1"/>
          <p:nvPr/>
        </p:nvSpPr>
        <p:spPr>
          <a:xfrm>
            <a:off x="2268050" y="3284675"/>
            <a:ext cx="3965400" cy="354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rgbClr val="D4D4D4"/>
                </a:solidFill>
                <a:highlight>
                  <a:srgbClr val="1E1E1E"/>
                </a:highlight>
                <a:latin typeface="Courier New"/>
                <a:ea typeface="Courier New"/>
                <a:cs typeface="Courier New"/>
                <a:sym typeface="Courier New"/>
              </a:rPr>
              <a:t>(</a:t>
            </a:r>
            <a:r>
              <a:rPr b="1" lang="en" sz="1100">
                <a:solidFill>
                  <a:srgbClr val="569CD6"/>
                </a:solidFill>
                <a:highlight>
                  <a:srgbClr val="1E1E1E"/>
                </a:highlight>
                <a:latin typeface="Courier New"/>
                <a:ea typeface="Courier New"/>
                <a:cs typeface="Courier New"/>
                <a:sym typeface="Courier New"/>
              </a:rPr>
              <a:t>lambda</a:t>
            </a:r>
            <a:r>
              <a:rPr b="1" lang="en" sz="1100">
                <a:solidFill>
                  <a:srgbClr val="D4D4D4"/>
                </a:solidFill>
                <a:highlight>
                  <a:srgbClr val="1E1E1E"/>
                </a:highlight>
                <a:latin typeface="Courier New"/>
                <a:ea typeface="Courier New"/>
                <a:cs typeface="Courier New"/>
                <a:sym typeface="Courier New"/>
              </a:rPr>
              <a:t> </a:t>
            </a:r>
            <a:r>
              <a:rPr b="1" lang="en" sz="1100">
                <a:solidFill>
                  <a:srgbClr val="9CDCFE"/>
                </a:solidFill>
                <a:highlight>
                  <a:srgbClr val="1E1E1E"/>
                </a:highlight>
                <a:latin typeface="Courier New"/>
                <a:ea typeface="Courier New"/>
                <a:cs typeface="Courier New"/>
                <a:sym typeface="Courier New"/>
              </a:rPr>
              <a:t>func</a:t>
            </a:r>
            <a:r>
              <a:rPr b="1" lang="en" sz="1100">
                <a:solidFill>
                  <a:srgbClr val="D4D4D4"/>
                </a:solidFill>
                <a:highlight>
                  <a:srgbClr val="1E1E1E"/>
                </a:highlight>
                <a:latin typeface="Courier New"/>
                <a:ea typeface="Courier New"/>
                <a:cs typeface="Courier New"/>
                <a:sym typeface="Courier New"/>
              </a:rPr>
              <a:t>: </a:t>
            </a:r>
            <a:r>
              <a:rPr b="1" lang="en" sz="1100">
                <a:solidFill>
                  <a:srgbClr val="DCDCAA"/>
                </a:solidFill>
                <a:highlight>
                  <a:srgbClr val="1E1E1E"/>
                </a:highlight>
                <a:latin typeface="Courier New"/>
                <a:ea typeface="Courier New"/>
                <a:cs typeface="Courier New"/>
                <a:sym typeface="Courier New"/>
              </a:rPr>
              <a:t>print</a:t>
            </a:r>
            <a:r>
              <a:rPr b="1" lang="en" sz="1100">
                <a:solidFill>
                  <a:srgbClr val="D4D4D4"/>
                </a:solidFill>
                <a:highlight>
                  <a:srgbClr val="1E1E1E"/>
                </a:highlight>
                <a:latin typeface="Courier New"/>
                <a:ea typeface="Courier New"/>
                <a:cs typeface="Courier New"/>
                <a:sym typeface="Courier New"/>
              </a:rPr>
              <a:t>(</a:t>
            </a:r>
            <a:r>
              <a:rPr b="1" lang="en" sz="1100">
                <a:solidFill>
                  <a:srgbClr val="9CDCFE"/>
                </a:solidFill>
                <a:highlight>
                  <a:srgbClr val="1E1E1E"/>
                </a:highlight>
                <a:latin typeface="Courier New"/>
                <a:ea typeface="Courier New"/>
                <a:cs typeface="Courier New"/>
                <a:sym typeface="Courier New"/>
              </a:rPr>
              <a:t>func</a:t>
            </a:r>
            <a:r>
              <a:rPr b="1" lang="en" sz="1100">
                <a:solidFill>
                  <a:srgbClr val="D4D4D4"/>
                </a:solidFill>
                <a:highlight>
                  <a:srgbClr val="1E1E1E"/>
                </a:highlight>
                <a:latin typeface="Courier New"/>
                <a:ea typeface="Courier New"/>
                <a:cs typeface="Courier New"/>
                <a:sym typeface="Courier New"/>
              </a:rPr>
              <a:t>(</a:t>
            </a:r>
            <a:r>
              <a:rPr b="1" lang="en" sz="1100">
                <a:solidFill>
                  <a:srgbClr val="B5CEA8"/>
                </a:solidFill>
                <a:highlight>
                  <a:srgbClr val="1E1E1E"/>
                </a:highlight>
                <a:latin typeface="Courier New"/>
                <a:ea typeface="Courier New"/>
                <a:cs typeface="Courier New"/>
                <a:sym typeface="Courier New"/>
              </a:rPr>
              <a:t>1</a:t>
            </a:r>
            <a:r>
              <a:rPr b="1" lang="en" sz="1100">
                <a:solidFill>
                  <a:srgbClr val="D4D4D4"/>
                </a:solidFill>
                <a:highlight>
                  <a:srgbClr val="1E1E1E"/>
                </a:highlight>
                <a:latin typeface="Courier New"/>
                <a:ea typeface="Courier New"/>
                <a:cs typeface="Courier New"/>
                <a:sym typeface="Courier New"/>
              </a:rPr>
              <a:t>)))(</a:t>
            </a:r>
            <a:r>
              <a:rPr b="1" lang="en" sz="1100">
                <a:solidFill>
                  <a:srgbClr val="569CD6"/>
                </a:solidFill>
                <a:highlight>
                  <a:srgbClr val="1E1E1E"/>
                </a:highlight>
                <a:latin typeface="Courier New"/>
                <a:ea typeface="Courier New"/>
                <a:cs typeface="Courier New"/>
                <a:sym typeface="Courier New"/>
              </a:rPr>
              <a:t>lambda</a:t>
            </a:r>
            <a:r>
              <a:rPr b="1" lang="en" sz="1100">
                <a:solidFill>
                  <a:srgbClr val="D4D4D4"/>
                </a:solidFill>
                <a:highlight>
                  <a:srgbClr val="1E1E1E"/>
                </a:highlight>
                <a:latin typeface="Courier New"/>
                <a:ea typeface="Courier New"/>
                <a:cs typeface="Courier New"/>
                <a:sym typeface="Courier New"/>
              </a:rPr>
              <a:t> </a:t>
            </a:r>
            <a:r>
              <a:rPr b="1" lang="en" sz="1100">
                <a:solidFill>
                  <a:srgbClr val="9CDCFE"/>
                </a:solidFill>
                <a:highlight>
                  <a:srgbClr val="1E1E1E"/>
                </a:highlight>
                <a:latin typeface="Courier New"/>
                <a:ea typeface="Courier New"/>
                <a:cs typeface="Courier New"/>
                <a:sym typeface="Courier New"/>
              </a:rPr>
              <a:t>a</a:t>
            </a:r>
            <a:r>
              <a:rPr b="1" lang="en" sz="1100">
                <a:solidFill>
                  <a:srgbClr val="D4D4D4"/>
                </a:solidFill>
                <a:highlight>
                  <a:srgbClr val="1E1E1E"/>
                </a:highlight>
                <a:latin typeface="Courier New"/>
                <a:ea typeface="Courier New"/>
                <a:cs typeface="Courier New"/>
                <a:sym typeface="Courier New"/>
              </a:rPr>
              <a:t>: </a:t>
            </a:r>
            <a:r>
              <a:rPr b="1" lang="en" sz="1100">
                <a:solidFill>
                  <a:srgbClr val="9CDCFE"/>
                </a:solidFill>
                <a:highlight>
                  <a:srgbClr val="1E1E1E"/>
                </a:highlight>
                <a:latin typeface="Courier New"/>
                <a:ea typeface="Courier New"/>
                <a:cs typeface="Courier New"/>
                <a:sym typeface="Courier New"/>
              </a:rPr>
              <a:t>a</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p:txBody>
      </p:sp>
      <p:sp>
        <p:nvSpPr>
          <p:cNvPr id="2127" name="Google Shape;2127;p64"/>
          <p:cNvSpPr/>
          <p:nvPr/>
        </p:nvSpPr>
        <p:spPr>
          <a:xfrm rot="10800000">
            <a:off x="3132550" y="3607650"/>
            <a:ext cx="2318400" cy="339300"/>
          </a:xfrm>
          <a:prstGeom prst="curvedDownArrow">
            <a:avLst>
              <a:gd fmla="val 0" name="adj1"/>
              <a:gd fmla="val 50000" name="adj2"/>
              <a:gd fmla="val 29054"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4"/>
          <p:cNvSpPr txBox="1"/>
          <p:nvPr/>
        </p:nvSpPr>
        <p:spPr>
          <a:xfrm>
            <a:off x="1370750" y="3246125"/>
            <a:ext cx="8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Solution:</a:t>
            </a:r>
            <a:endParaRPr/>
          </a:p>
        </p:txBody>
      </p:sp>
      <p:sp>
        <p:nvSpPr>
          <p:cNvPr id="2129" name="Google Shape;2129;p64"/>
          <p:cNvSpPr/>
          <p:nvPr/>
        </p:nvSpPr>
        <p:spPr>
          <a:xfrm rot="-3142006">
            <a:off x="3529240" y="2282176"/>
            <a:ext cx="81067" cy="1287398"/>
          </a:xfrm>
          <a:prstGeom prst="downArrow">
            <a:avLst>
              <a:gd fmla="val 36266" name="adj1"/>
              <a:gd fmla="val 15431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p65"/>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Loops</a:t>
            </a:r>
            <a:endParaRPr/>
          </a:p>
        </p:txBody>
      </p:sp>
      <p:sp>
        <p:nvSpPr>
          <p:cNvPr id="2135" name="Google Shape;2135;p65"/>
          <p:cNvSpPr txBox="1"/>
          <p:nvPr/>
        </p:nvSpPr>
        <p:spPr>
          <a:xfrm>
            <a:off x="720000" y="1437175"/>
            <a:ext cx="3584400" cy="9465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900">
                <a:solidFill>
                  <a:srgbClr val="9CDCFE"/>
                </a:solidFill>
                <a:highlight>
                  <a:srgbClr val="1E1E1E"/>
                </a:highlight>
                <a:latin typeface="Courier New"/>
                <a:ea typeface="Courier New"/>
                <a:cs typeface="Courier New"/>
                <a:sym typeface="Courier New"/>
              </a:rPr>
              <a:t>a</a:t>
            </a:r>
            <a:r>
              <a:rPr b="1" lang="en" sz="900">
                <a:solidFill>
                  <a:srgbClr val="D4D4D4"/>
                </a:solidFill>
                <a:highlight>
                  <a:srgbClr val="1E1E1E"/>
                </a:highlight>
                <a:latin typeface="Courier New"/>
                <a:ea typeface="Courier New"/>
                <a:cs typeface="Courier New"/>
                <a:sym typeface="Courier New"/>
              </a:rPr>
              <a:t> = </a:t>
            </a:r>
            <a:r>
              <a:rPr b="1" lang="en" sz="900">
                <a:solidFill>
                  <a:srgbClr val="B5CEA8"/>
                </a:solidFill>
                <a:highlight>
                  <a:srgbClr val="1E1E1E"/>
                </a:highlight>
                <a:latin typeface="Courier New"/>
                <a:ea typeface="Courier New"/>
                <a:cs typeface="Courier New"/>
                <a:sym typeface="Courier New"/>
              </a:rPr>
              <a:t>0</a:t>
            </a:r>
            <a:endParaRPr b="1" sz="900">
              <a:solidFill>
                <a:srgbClr val="B5CEA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C586C0"/>
                </a:solidFill>
                <a:highlight>
                  <a:srgbClr val="1E1E1E"/>
                </a:highlight>
                <a:latin typeface="Courier New"/>
                <a:ea typeface="Courier New"/>
                <a:cs typeface="Courier New"/>
                <a:sym typeface="Courier New"/>
              </a:rPr>
              <a:t>while</a:t>
            </a:r>
            <a:r>
              <a:rPr b="1" lang="en" sz="900">
                <a:solidFill>
                  <a:srgbClr val="D4D4D4"/>
                </a:solidFill>
                <a:highlight>
                  <a:srgbClr val="1E1E1E"/>
                </a:highlight>
                <a:latin typeface="Courier New"/>
                <a:ea typeface="Courier New"/>
                <a:cs typeface="Courier New"/>
                <a:sym typeface="Courier New"/>
              </a:rPr>
              <a:t> </a:t>
            </a:r>
            <a:r>
              <a:rPr b="1" lang="en" sz="900">
                <a:solidFill>
                  <a:srgbClr val="9CDCFE"/>
                </a:solidFill>
                <a:highlight>
                  <a:srgbClr val="1E1E1E"/>
                </a:highlight>
                <a:latin typeface="Courier New"/>
                <a:ea typeface="Courier New"/>
                <a:cs typeface="Courier New"/>
                <a:sym typeface="Courier New"/>
              </a:rPr>
              <a:t>a</a:t>
            </a:r>
            <a:r>
              <a:rPr b="1" lang="en" sz="900">
                <a:solidFill>
                  <a:srgbClr val="D4D4D4"/>
                </a:solidFill>
                <a:highlight>
                  <a:srgbClr val="1E1E1E"/>
                </a:highlight>
                <a:latin typeface="Courier New"/>
                <a:ea typeface="Courier New"/>
                <a:cs typeface="Courier New"/>
                <a:sym typeface="Courier New"/>
              </a:rPr>
              <a:t> &lt; </a:t>
            </a:r>
            <a:r>
              <a:rPr b="1" lang="en" sz="900">
                <a:solidFill>
                  <a:srgbClr val="B5CEA8"/>
                </a:solidFill>
                <a:highlight>
                  <a:srgbClr val="1E1E1E"/>
                </a:highlight>
                <a:latin typeface="Courier New"/>
                <a:ea typeface="Courier New"/>
                <a:cs typeface="Courier New"/>
                <a:sym typeface="Courier New"/>
              </a:rPr>
              <a:t>5</a:t>
            </a:r>
            <a:r>
              <a:rPr b="1" lang="en" sz="900">
                <a:solidFill>
                  <a:srgbClr val="D4D4D4"/>
                </a:solidFill>
                <a:highlight>
                  <a:srgbClr val="1E1E1E"/>
                </a:highlight>
                <a:latin typeface="Courier New"/>
                <a:ea typeface="Courier New"/>
                <a:cs typeface="Courier New"/>
                <a:sym typeface="Courier New"/>
              </a:rPr>
              <a:t>:</a:t>
            </a:r>
            <a:endParaRPr b="1"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D4D4D4"/>
                </a:solidFill>
                <a:highlight>
                  <a:srgbClr val="1E1E1E"/>
                </a:highlight>
                <a:latin typeface="Courier New"/>
                <a:ea typeface="Courier New"/>
                <a:cs typeface="Courier New"/>
                <a:sym typeface="Courier New"/>
              </a:rPr>
              <a:t>   </a:t>
            </a:r>
            <a:r>
              <a:rPr b="1" lang="en" sz="900">
                <a:solidFill>
                  <a:srgbClr val="9CDCFE"/>
                </a:solidFill>
                <a:highlight>
                  <a:srgbClr val="1E1E1E"/>
                </a:highlight>
                <a:latin typeface="Courier New"/>
                <a:ea typeface="Courier New"/>
                <a:cs typeface="Courier New"/>
                <a:sym typeface="Courier New"/>
              </a:rPr>
              <a:t>a</a:t>
            </a:r>
            <a:r>
              <a:rPr b="1" lang="en" sz="900">
                <a:solidFill>
                  <a:srgbClr val="D4D4D4"/>
                </a:solidFill>
                <a:highlight>
                  <a:srgbClr val="1E1E1E"/>
                </a:highlight>
                <a:latin typeface="Courier New"/>
                <a:ea typeface="Courier New"/>
                <a:cs typeface="Courier New"/>
                <a:sym typeface="Courier New"/>
              </a:rPr>
              <a:t> += </a:t>
            </a:r>
            <a:r>
              <a:rPr b="1" lang="en" sz="900">
                <a:solidFill>
                  <a:srgbClr val="B5CEA8"/>
                </a:solidFill>
                <a:highlight>
                  <a:srgbClr val="1E1E1E"/>
                </a:highlight>
                <a:latin typeface="Courier New"/>
                <a:ea typeface="Courier New"/>
                <a:cs typeface="Courier New"/>
                <a:sym typeface="Courier New"/>
              </a:rPr>
              <a:t>1</a:t>
            </a:r>
            <a:endParaRPr b="1" sz="900">
              <a:solidFill>
                <a:srgbClr val="B5CEA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DCDCAA"/>
                </a:solidFill>
                <a:highlight>
                  <a:srgbClr val="1E1E1E"/>
                </a:highlight>
                <a:latin typeface="Courier New"/>
                <a:ea typeface="Courier New"/>
                <a:cs typeface="Courier New"/>
                <a:sym typeface="Courier New"/>
              </a:rPr>
              <a:t>print</a:t>
            </a:r>
            <a:r>
              <a:rPr b="1" lang="en" sz="900">
                <a:solidFill>
                  <a:srgbClr val="D4D4D4"/>
                </a:solidFill>
                <a:highlight>
                  <a:srgbClr val="1E1E1E"/>
                </a:highlight>
                <a:latin typeface="Courier New"/>
                <a:ea typeface="Courier New"/>
                <a:cs typeface="Courier New"/>
                <a:sym typeface="Courier New"/>
              </a:rPr>
              <a:t>(</a:t>
            </a:r>
            <a:r>
              <a:rPr b="1" lang="en" sz="900">
                <a:solidFill>
                  <a:srgbClr val="9CDCFE"/>
                </a:solidFill>
                <a:highlight>
                  <a:srgbClr val="1E1E1E"/>
                </a:highlight>
                <a:latin typeface="Courier New"/>
                <a:ea typeface="Courier New"/>
                <a:cs typeface="Courier New"/>
                <a:sym typeface="Courier New"/>
              </a:rPr>
              <a:t>a</a:t>
            </a:r>
            <a:r>
              <a:rPr b="1" lang="en" sz="900">
                <a:solidFill>
                  <a:srgbClr val="D4D4D4"/>
                </a:solidFill>
                <a:highlight>
                  <a:srgbClr val="1E1E1E"/>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66"/>
          <p:cNvSpPr txBox="1"/>
          <p:nvPr>
            <p:ph idx="1" type="subTitle"/>
          </p:nvPr>
        </p:nvSpPr>
        <p:spPr>
          <a:xfrm>
            <a:off x="710600" y="404405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While loops can just be recursive functions</a:t>
            </a:r>
            <a:endParaRPr sz="2000"/>
          </a:p>
        </p:txBody>
      </p:sp>
      <p:sp>
        <p:nvSpPr>
          <p:cNvPr id="2141" name="Google Shape;2141;p66"/>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Loops</a:t>
            </a:r>
            <a:endParaRPr/>
          </a:p>
        </p:txBody>
      </p:sp>
      <p:sp>
        <p:nvSpPr>
          <p:cNvPr id="2142" name="Google Shape;2142;p66"/>
          <p:cNvSpPr txBox="1"/>
          <p:nvPr/>
        </p:nvSpPr>
        <p:spPr>
          <a:xfrm>
            <a:off x="720000" y="1437175"/>
            <a:ext cx="3584400" cy="9465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900">
                <a:solidFill>
                  <a:srgbClr val="9CDCFE"/>
                </a:solidFill>
                <a:highlight>
                  <a:srgbClr val="1E1E1E"/>
                </a:highlight>
                <a:latin typeface="Courier New"/>
                <a:ea typeface="Courier New"/>
                <a:cs typeface="Courier New"/>
                <a:sym typeface="Courier New"/>
              </a:rPr>
              <a:t>a</a:t>
            </a:r>
            <a:r>
              <a:rPr b="1" lang="en" sz="900">
                <a:solidFill>
                  <a:srgbClr val="D4D4D4"/>
                </a:solidFill>
                <a:highlight>
                  <a:srgbClr val="1E1E1E"/>
                </a:highlight>
                <a:latin typeface="Courier New"/>
                <a:ea typeface="Courier New"/>
                <a:cs typeface="Courier New"/>
                <a:sym typeface="Courier New"/>
              </a:rPr>
              <a:t> = </a:t>
            </a:r>
            <a:r>
              <a:rPr b="1" lang="en" sz="900">
                <a:solidFill>
                  <a:srgbClr val="B5CEA8"/>
                </a:solidFill>
                <a:highlight>
                  <a:srgbClr val="1E1E1E"/>
                </a:highlight>
                <a:latin typeface="Courier New"/>
                <a:ea typeface="Courier New"/>
                <a:cs typeface="Courier New"/>
                <a:sym typeface="Courier New"/>
              </a:rPr>
              <a:t>0</a:t>
            </a:r>
            <a:endParaRPr b="1" sz="900">
              <a:solidFill>
                <a:srgbClr val="B5CEA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C586C0"/>
                </a:solidFill>
                <a:highlight>
                  <a:srgbClr val="1E1E1E"/>
                </a:highlight>
                <a:latin typeface="Courier New"/>
                <a:ea typeface="Courier New"/>
                <a:cs typeface="Courier New"/>
                <a:sym typeface="Courier New"/>
              </a:rPr>
              <a:t>while</a:t>
            </a:r>
            <a:r>
              <a:rPr b="1" lang="en" sz="900">
                <a:solidFill>
                  <a:srgbClr val="D4D4D4"/>
                </a:solidFill>
                <a:highlight>
                  <a:srgbClr val="1E1E1E"/>
                </a:highlight>
                <a:latin typeface="Courier New"/>
                <a:ea typeface="Courier New"/>
                <a:cs typeface="Courier New"/>
                <a:sym typeface="Courier New"/>
              </a:rPr>
              <a:t> </a:t>
            </a:r>
            <a:r>
              <a:rPr b="1" lang="en" sz="900">
                <a:solidFill>
                  <a:srgbClr val="9CDCFE"/>
                </a:solidFill>
                <a:highlight>
                  <a:srgbClr val="1E1E1E"/>
                </a:highlight>
                <a:latin typeface="Courier New"/>
                <a:ea typeface="Courier New"/>
                <a:cs typeface="Courier New"/>
                <a:sym typeface="Courier New"/>
              </a:rPr>
              <a:t>a</a:t>
            </a:r>
            <a:r>
              <a:rPr b="1" lang="en" sz="900">
                <a:solidFill>
                  <a:srgbClr val="D4D4D4"/>
                </a:solidFill>
                <a:highlight>
                  <a:srgbClr val="1E1E1E"/>
                </a:highlight>
                <a:latin typeface="Courier New"/>
                <a:ea typeface="Courier New"/>
                <a:cs typeface="Courier New"/>
                <a:sym typeface="Courier New"/>
              </a:rPr>
              <a:t> &lt; </a:t>
            </a:r>
            <a:r>
              <a:rPr b="1" lang="en" sz="900">
                <a:solidFill>
                  <a:srgbClr val="B5CEA8"/>
                </a:solidFill>
                <a:highlight>
                  <a:srgbClr val="1E1E1E"/>
                </a:highlight>
                <a:latin typeface="Courier New"/>
                <a:ea typeface="Courier New"/>
                <a:cs typeface="Courier New"/>
                <a:sym typeface="Courier New"/>
              </a:rPr>
              <a:t>5</a:t>
            </a:r>
            <a:r>
              <a:rPr b="1" lang="en" sz="900">
                <a:solidFill>
                  <a:srgbClr val="D4D4D4"/>
                </a:solidFill>
                <a:highlight>
                  <a:srgbClr val="1E1E1E"/>
                </a:highlight>
                <a:latin typeface="Courier New"/>
                <a:ea typeface="Courier New"/>
                <a:cs typeface="Courier New"/>
                <a:sym typeface="Courier New"/>
              </a:rPr>
              <a:t>:</a:t>
            </a:r>
            <a:endParaRPr b="1"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D4D4D4"/>
                </a:solidFill>
                <a:highlight>
                  <a:srgbClr val="1E1E1E"/>
                </a:highlight>
                <a:latin typeface="Courier New"/>
                <a:ea typeface="Courier New"/>
                <a:cs typeface="Courier New"/>
                <a:sym typeface="Courier New"/>
              </a:rPr>
              <a:t>   </a:t>
            </a:r>
            <a:r>
              <a:rPr b="1" lang="en" sz="900">
                <a:solidFill>
                  <a:srgbClr val="9CDCFE"/>
                </a:solidFill>
                <a:highlight>
                  <a:srgbClr val="1E1E1E"/>
                </a:highlight>
                <a:latin typeface="Courier New"/>
                <a:ea typeface="Courier New"/>
                <a:cs typeface="Courier New"/>
                <a:sym typeface="Courier New"/>
              </a:rPr>
              <a:t>a</a:t>
            </a:r>
            <a:r>
              <a:rPr b="1" lang="en" sz="900">
                <a:solidFill>
                  <a:srgbClr val="D4D4D4"/>
                </a:solidFill>
                <a:highlight>
                  <a:srgbClr val="1E1E1E"/>
                </a:highlight>
                <a:latin typeface="Courier New"/>
                <a:ea typeface="Courier New"/>
                <a:cs typeface="Courier New"/>
                <a:sym typeface="Courier New"/>
              </a:rPr>
              <a:t> += </a:t>
            </a:r>
            <a:r>
              <a:rPr b="1" lang="en" sz="900">
                <a:solidFill>
                  <a:srgbClr val="B5CEA8"/>
                </a:solidFill>
                <a:highlight>
                  <a:srgbClr val="1E1E1E"/>
                </a:highlight>
                <a:latin typeface="Courier New"/>
                <a:ea typeface="Courier New"/>
                <a:cs typeface="Courier New"/>
                <a:sym typeface="Courier New"/>
              </a:rPr>
              <a:t>1</a:t>
            </a:r>
            <a:endParaRPr b="1" sz="900">
              <a:solidFill>
                <a:srgbClr val="B5CEA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DCDCAA"/>
                </a:solidFill>
                <a:highlight>
                  <a:srgbClr val="1E1E1E"/>
                </a:highlight>
                <a:latin typeface="Courier New"/>
                <a:ea typeface="Courier New"/>
                <a:cs typeface="Courier New"/>
                <a:sym typeface="Courier New"/>
              </a:rPr>
              <a:t>print</a:t>
            </a:r>
            <a:r>
              <a:rPr b="1" lang="en" sz="900">
                <a:solidFill>
                  <a:srgbClr val="D4D4D4"/>
                </a:solidFill>
                <a:highlight>
                  <a:srgbClr val="1E1E1E"/>
                </a:highlight>
                <a:latin typeface="Courier New"/>
                <a:ea typeface="Courier New"/>
                <a:cs typeface="Courier New"/>
                <a:sym typeface="Courier New"/>
              </a:rPr>
              <a:t>(</a:t>
            </a:r>
            <a:r>
              <a:rPr b="1" lang="en" sz="900">
                <a:solidFill>
                  <a:srgbClr val="9CDCFE"/>
                </a:solidFill>
                <a:highlight>
                  <a:srgbClr val="1E1E1E"/>
                </a:highlight>
                <a:latin typeface="Courier New"/>
                <a:ea typeface="Courier New"/>
                <a:cs typeface="Courier New"/>
                <a:sym typeface="Courier New"/>
              </a:rPr>
              <a:t>a</a:t>
            </a:r>
            <a:r>
              <a:rPr b="1" lang="en" sz="900">
                <a:solidFill>
                  <a:srgbClr val="D4D4D4"/>
                </a:solidFill>
                <a:highlight>
                  <a:srgbClr val="1E1E1E"/>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p:txBody>
      </p:sp>
      <p:sp>
        <p:nvSpPr>
          <p:cNvPr id="2143" name="Google Shape;2143;p66"/>
          <p:cNvSpPr txBox="1"/>
          <p:nvPr/>
        </p:nvSpPr>
        <p:spPr>
          <a:xfrm>
            <a:off x="4839600" y="1437175"/>
            <a:ext cx="3584400" cy="17778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def</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while_loop</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586C0"/>
                </a:solidFill>
                <a:highlight>
                  <a:srgbClr val="1E1E1E"/>
                </a:highlight>
                <a:latin typeface="Courier New"/>
                <a:ea typeface="Courier New"/>
                <a:cs typeface="Courier New"/>
                <a:sym typeface="Courier New"/>
              </a:rPr>
              <a:t>if</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 &lt; </a:t>
            </a:r>
            <a:r>
              <a:rPr lang="en" sz="900">
                <a:solidFill>
                  <a:srgbClr val="B5CEA8"/>
                </a:solidFill>
                <a:highlight>
                  <a:srgbClr val="1E1E1E"/>
                </a:highlight>
                <a:latin typeface="Courier New"/>
                <a:ea typeface="Courier New"/>
                <a:cs typeface="Courier New"/>
                <a:sym typeface="Courier New"/>
              </a:rPr>
              <a:t>5</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 += </a:t>
            </a:r>
            <a:r>
              <a:rPr lang="en" sz="900">
                <a:solidFill>
                  <a:srgbClr val="B5CEA8"/>
                </a:solidFill>
                <a:highlight>
                  <a:srgbClr val="1E1E1E"/>
                </a:highlight>
                <a:latin typeface="Courier New"/>
                <a:ea typeface="Courier New"/>
                <a:cs typeface="Courier New"/>
                <a:sym typeface="Courier New"/>
              </a:rPr>
              <a:t>1</a:t>
            </a:r>
            <a:endParaRPr sz="900">
              <a:solidFill>
                <a:srgbClr val="B5CEA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while_loop</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586C0"/>
                </a:solidFill>
                <a:highlight>
                  <a:srgbClr val="1E1E1E"/>
                </a:highlight>
                <a:latin typeface="Courier New"/>
                <a:ea typeface="Courier New"/>
                <a:cs typeface="Courier New"/>
                <a:sym typeface="Courier New"/>
              </a:rPr>
              <a:t>else</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print</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CDCAA"/>
                </a:solidFill>
                <a:highlight>
                  <a:srgbClr val="1E1E1E"/>
                </a:highlight>
                <a:latin typeface="Courier New"/>
                <a:ea typeface="Courier New"/>
                <a:cs typeface="Courier New"/>
                <a:sym typeface="Courier New"/>
              </a:rPr>
              <a:t>while_loop</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a:t>
            </a:r>
            <a:r>
              <a:rPr lang="en" sz="900">
                <a:solidFill>
                  <a:srgbClr val="D4D4D4"/>
                </a:solidFill>
                <a:highlight>
                  <a:srgbClr val="1E1E1E"/>
                </a:highlight>
                <a:latin typeface="Courier New"/>
                <a:ea typeface="Courier New"/>
                <a:cs typeface="Courier New"/>
                <a:sym typeface="Courier New"/>
              </a:rPr>
              <a:t>)</a:t>
            </a:r>
            <a:endParaRPr sz="1100">
              <a:solidFill>
                <a:srgbClr val="F8F8F2"/>
              </a:solidFill>
              <a:highlight>
                <a:srgbClr val="242424"/>
              </a:highlight>
              <a:latin typeface="Courier New"/>
              <a:ea typeface="Courier New"/>
              <a:cs typeface="Courier New"/>
              <a:sym typeface="Courier New"/>
            </a:endParaRPr>
          </a:p>
        </p:txBody>
      </p:sp>
      <p:sp>
        <p:nvSpPr>
          <p:cNvPr id="2144" name="Google Shape;2144;p66"/>
          <p:cNvSpPr/>
          <p:nvPr/>
        </p:nvSpPr>
        <p:spPr>
          <a:xfrm>
            <a:off x="1204850" y="1753275"/>
            <a:ext cx="390600" cy="14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6"/>
          <p:cNvSpPr/>
          <p:nvPr/>
        </p:nvSpPr>
        <p:spPr>
          <a:xfrm>
            <a:off x="5312500" y="1753275"/>
            <a:ext cx="390600" cy="14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6" name="Google Shape;2146;p66"/>
          <p:cNvCxnSpPr/>
          <p:nvPr/>
        </p:nvCxnSpPr>
        <p:spPr>
          <a:xfrm rot="10800000">
            <a:off x="1253250" y="2506400"/>
            <a:ext cx="392700" cy="504900"/>
          </a:xfrm>
          <a:prstGeom prst="straightConnector1">
            <a:avLst/>
          </a:prstGeom>
          <a:noFill/>
          <a:ln cap="flat" cmpd="sng" w="9525">
            <a:solidFill>
              <a:schemeClr val="dk2"/>
            </a:solidFill>
            <a:prstDash val="solid"/>
            <a:round/>
            <a:headEnd len="med" w="med" type="none"/>
            <a:tailEnd len="med" w="med" type="triangle"/>
          </a:ln>
        </p:spPr>
      </p:cxnSp>
      <p:cxnSp>
        <p:nvCxnSpPr>
          <p:cNvPr id="2147" name="Google Shape;2147;p66"/>
          <p:cNvCxnSpPr/>
          <p:nvPr/>
        </p:nvCxnSpPr>
        <p:spPr>
          <a:xfrm flipH="1" rot="10800000">
            <a:off x="3011275" y="3132975"/>
            <a:ext cx="1739400" cy="18600"/>
          </a:xfrm>
          <a:prstGeom prst="straightConnector1">
            <a:avLst/>
          </a:prstGeom>
          <a:noFill/>
          <a:ln cap="flat" cmpd="sng" w="9525">
            <a:solidFill>
              <a:schemeClr val="dk2"/>
            </a:solidFill>
            <a:prstDash val="solid"/>
            <a:round/>
            <a:headEnd len="med" w="med" type="none"/>
            <a:tailEnd len="med" w="med" type="triangle"/>
          </a:ln>
        </p:spPr>
      </p:cxnSp>
      <p:sp>
        <p:nvSpPr>
          <p:cNvPr id="2148" name="Google Shape;2148;p66"/>
          <p:cNvSpPr txBox="1"/>
          <p:nvPr/>
        </p:nvSpPr>
        <p:spPr>
          <a:xfrm>
            <a:off x="1131575" y="2906075"/>
            <a:ext cx="2112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These two blocks of code function the same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sp>
        <p:nvSpPr>
          <p:cNvPr id="2153" name="Google Shape;2153;p67"/>
          <p:cNvSpPr txBox="1"/>
          <p:nvPr>
            <p:ph idx="1" type="subTitle"/>
          </p:nvPr>
        </p:nvSpPr>
        <p:spPr>
          <a:xfrm>
            <a:off x="710600" y="404405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Anonymous functions don’t have a “name”, so we need to use the Y combinator to allow recursion. The loop body is boxed in red.</a:t>
            </a:r>
            <a:endParaRPr sz="1800"/>
          </a:p>
        </p:txBody>
      </p:sp>
      <p:sp>
        <p:nvSpPr>
          <p:cNvPr id="2154" name="Google Shape;2154;p67"/>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Loops</a:t>
            </a:r>
            <a:endParaRPr/>
          </a:p>
          <a:p>
            <a:pPr indent="0" lvl="0" marL="0" rtl="0" algn="l">
              <a:spcBef>
                <a:spcPts val="0"/>
              </a:spcBef>
              <a:spcAft>
                <a:spcPts val="0"/>
              </a:spcAft>
              <a:buNone/>
            </a:pPr>
            <a:r>
              <a:t/>
            </a:r>
            <a:endParaRPr/>
          </a:p>
        </p:txBody>
      </p:sp>
      <p:sp>
        <p:nvSpPr>
          <p:cNvPr id="2155" name="Google Shape;2155;p67"/>
          <p:cNvSpPr txBox="1"/>
          <p:nvPr/>
        </p:nvSpPr>
        <p:spPr>
          <a:xfrm>
            <a:off x="2579900" y="1462125"/>
            <a:ext cx="3965400" cy="9465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rgbClr val="9CDCFE"/>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 = </a:t>
            </a:r>
            <a:r>
              <a:rPr lang="en" sz="900">
                <a:solidFill>
                  <a:srgbClr val="B5CEA8"/>
                </a:solidFill>
                <a:highlight>
                  <a:srgbClr val="1E1E1E"/>
                </a:highlight>
                <a:latin typeface="Courier New"/>
                <a:ea typeface="Courier New"/>
                <a:cs typeface="Courier New"/>
                <a:sym typeface="Courier New"/>
              </a:rPr>
              <a:t>0</a:t>
            </a:r>
            <a:endParaRPr sz="900">
              <a:solidFill>
                <a:srgbClr val="B5CEA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586C0"/>
                </a:solidFill>
                <a:highlight>
                  <a:srgbClr val="1E1E1E"/>
                </a:highlight>
                <a:latin typeface="Courier New"/>
                <a:ea typeface="Courier New"/>
                <a:cs typeface="Courier New"/>
                <a:sym typeface="Courier New"/>
              </a:rPr>
              <a:t>while</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 &lt; </a:t>
            </a:r>
            <a:r>
              <a:rPr lang="en" sz="900">
                <a:solidFill>
                  <a:srgbClr val="B5CEA8"/>
                </a:solidFill>
                <a:highlight>
                  <a:srgbClr val="1E1E1E"/>
                </a:highlight>
                <a:latin typeface="Courier New"/>
                <a:ea typeface="Courier New"/>
                <a:cs typeface="Courier New"/>
                <a:sym typeface="Courier New"/>
              </a:rPr>
              <a:t>5</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 += </a:t>
            </a:r>
            <a:r>
              <a:rPr lang="en" sz="900">
                <a:solidFill>
                  <a:srgbClr val="B5CEA8"/>
                </a:solidFill>
                <a:highlight>
                  <a:srgbClr val="1E1E1E"/>
                </a:highlight>
                <a:latin typeface="Courier New"/>
                <a:ea typeface="Courier New"/>
                <a:cs typeface="Courier New"/>
                <a:sym typeface="Courier New"/>
              </a:rPr>
              <a:t>1</a:t>
            </a:r>
            <a:endParaRPr sz="900">
              <a:solidFill>
                <a:srgbClr val="B5CEA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CDCAA"/>
                </a:solidFill>
                <a:highlight>
                  <a:srgbClr val="1E1E1E"/>
                </a:highlight>
                <a:latin typeface="Courier New"/>
                <a:ea typeface="Courier New"/>
                <a:cs typeface="Courier New"/>
                <a:sym typeface="Courier New"/>
              </a:rPr>
              <a:t>print</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a:t>
            </a:r>
            <a:endParaRPr sz="900">
              <a:solidFill>
                <a:srgbClr val="C586C0"/>
              </a:solidFill>
              <a:highlight>
                <a:srgbClr val="1E1E1E"/>
              </a:highlight>
              <a:latin typeface="Courier New"/>
              <a:ea typeface="Courier New"/>
              <a:cs typeface="Courier New"/>
              <a:sym typeface="Courier New"/>
            </a:endParaRPr>
          </a:p>
        </p:txBody>
      </p:sp>
      <p:sp>
        <p:nvSpPr>
          <p:cNvPr id="2156" name="Google Shape;2156;p67"/>
          <p:cNvSpPr txBox="1"/>
          <p:nvPr/>
        </p:nvSpPr>
        <p:spPr>
          <a:xfrm>
            <a:off x="2172750" y="3099725"/>
            <a:ext cx="5817000" cy="7389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r>
              <a:rPr lang="en" sz="900">
                <a:solidFill>
                  <a:srgbClr val="569CD6"/>
                </a:solidFill>
                <a:highlight>
                  <a:srgbClr val="1E1E1E"/>
                </a:highlight>
                <a:latin typeface="Courier New"/>
                <a:ea typeface="Courier New"/>
                <a:cs typeface="Courier New"/>
                <a:sym typeface="Courier New"/>
              </a:rPr>
              <a:t>lambda</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_Y</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lambda</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lambda</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_loop1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_loop1</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_Y</a:t>
            </a:r>
            <a:r>
              <a:rPr lang="en" sz="900">
                <a:solidFill>
                  <a:srgbClr val="D4D4D4"/>
                </a:solidFill>
                <a:highlight>
                  <a:srgbClr val="1E1E1E"/>
                </a:highlight>
                <a:latin typeface="Courier New"/>
                <a:ea typeface="Courier New"/>
                <a:cs typeface="Courier New"/>
                <a:sym typeface="Courier New"/>
              </a:rPr>
              <a:t>(</a:t>
            </a:r>
            <a:r>
              <a:rPr lang="en" sz="900">
                <a:solidFill>
                  <a:srgbClr val="569CD6"/>
                </a:solidFill>
                <a:highlight>
                  <a:srgbClr val="1E1E1E"/>
                </a:highlight>
                <a:latin typeface="Courier New"/>
                <a:ea typeface="Courier New"/>
                <a:cs typeface="Courier New"/>
                <a:sym typeface="Courier New"/>
              </a:rPr>
              <a:t>lambda</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_loop1</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lambda</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lambda</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_loop1</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 + </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C586C0"/>
                </a:solidFill>
                <a:highlight>
                  <a:srgbClr val="1E1E1E"/>
                </a:highlight>
                <a:latin typeface="Courier New"/>
                <a:ea typeface="Courier New"/>
                <a:cs typeface="Courier New"/>
                <a:sym typeface="Courier New"/>
              </a:rPr>
              <a:t>if</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 &lt; </a:t>
            </a:r>
            <a:r>
              <a:rPr lang="en" sz="900">
                <a:solidFill>
                  <a:srgbClr val="B5CEA8"/>
                </a:solidFill>
                <a:highlight>
                  <a:srgbClr val="1E1E1E"/>
                </a:highlight>
                <a:latin typeface="Courier New"/>
                <a:ea typeface="Courier New"/>
                <a:cs typeface="Courier New"/>
                <a:sym typeface="Courier New"/>
              </a:rPr>
              <a:t>5</a:t>
            </a:r>
            <a:r>
              <a:rPr lang="en" sz="900">
                <a:solidFill>
                  <a:srgbClr val="D4D4D4"/>
                </a:solidFill>
                <a:highlight>
                  <a:srgbClr val="1E1E1E"/>
                </a:highlight>
                <a:latin typeface="Courier New"/>
                <a:ea typeface="Courier New"/>
                <a:cs typeface="Courier New"/>
                <a:sym typeface="Courier New"/>
              </a:rPr>
              <a:t> </a:t>
            </a:r>
            <a:r>
              <a:rPr lang="en" sz="900">
                <a:solidFill>
                  <a:srgbClr val="C586C0"/>
                </a:solidFill>
                <a:highlight>
                  <a:srgbClr val="1E1E1E"/>
                </a:highlight>
                <a:latin typeface="Courier New"/>
                <a:ea typeface="Courier New"/>
                <a:cs typeface="Courier New"/>
                <a:sym typeface="Courier New"/>
              </a:rPr>
              <a:t>else</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print</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a:t>
            </a:r>
            <a:r>
              <a:rPr lang="en" sz="900">
                <a:solidFill>
                  <a:srgbClr val="D4D4D4"/>
                </a:solidFill>
                <a:highlight>
                  <a:srgbClr val="1E1E1E"/>
                </a:highlight>
                <a:latin typeface="Courier New"/>
                <a:ea typeface="Courier New"/>
                <a:cs typeface="Courier New"/>
                <a:sym typeface="Courier New"/>
              </a:rPr>
              <a:t>))((</a:t>
            </a:r>
            <a:r>
              <a:rPr lang="en" sz="900">
                <a:solidFill>
                  <a:srgbClr val="569CD6"/>
                </a:solidFill>
                <a:highlight>
                  <a:srgbClr val="1E1E1E"/>
                </a:highlight>
                <a:latin typeface="Courier New"/>
                <a:ea typeface="Courier New"/>
                <a:cs typeface="Courier New"/>
                <a:sym typeface="Courier New"/>
              </a:rPr>
              <a:t>lambda</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f</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lambda</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r>
              <a:rPr lang="en" sz="900">
                <a:solidFill>
                  <a:srgbClr val="569CD6"/>
                </a:solidFill>
                <a:highlight>
                  <a:srgbClr val="1E1E1E"/>
                </a:highlight>
                <a:latin typeface="Courier New"/>
                <a:ea typeface="Courier New"/>
                <a:cs typeface="Courier New"/>
                <a:sym typeface="Courier New"/>
              </a:rPr>
              <a:t>lambda</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y</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f</a:t>
            </a:r>
            <a:r>
              <a:rPr lang="en" sz="900">
                <a:solidFill>
                  <a:srgbClr val="D4D4D4"/>
                </a:solidFill>
                <a:highlight>
                  <a:srgbClr val="1E1E1E"/>
                </a:highlight>
                <a:latin typeface="Courier New"/>
                <a:ea typeface="Courier New"/>
                <a:cs typeface="Courier New"/>
                <a:sym typeface="Courier New"/>
              </a:rPr>
              <a:t>(</a:t>
            </a:r>
            <a:r>
              <a:rPr lang="en" sz="900">
                <a:solidFill>
                  <a:srgbClr val="569CD6"/>
                </a:solidFill>
                <a:highlight>
                  <a:srgbClr val="1E1E1E"/>
                </a:highlight>
                <a:latin typeface="Courier New"/>
                <a:ea typeface="Courier New"/>
                <a:cs typeface="Courier New"/>
                <a:sym typeface="Courier New"/>
              </a:rPr>
              <a:t>lambda</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args</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y</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y</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args</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p:txBody>
      </p:sp>
      <p:sp>
        <p:nvSpPr>
          <p:cNvPr id="2157" name="Google Shape;2157;p67"/>
          <p:cNvSpPr txBox="1"/>
          <p:nvPr/>
        </p:nvSpPr>
        <p:spPr>
          <a:xfrm>
            <a:off x="1275450" y="3269075"/>
            <a:ext cx="8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Solution:</a:t>
            </a:r>
            <a:endParaRPr/>
          </a:p>
        </p:txBody>
      </p:sp>
      <p:sp>
        <p:nvSpPr>
          <p:cNvPr id="2158" name="Google Shape;2158;p67"/>
          <p:cNvSpPr/>
          <p:nvPr/>
        </p:nvSpPr>
        <p:spPr>
          <a:xfrm>
            <a:off x="2315900" y="3356975"/>
            <a:ext cx="4229400" cy="22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68"/>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Loops</a:t>
            </a:r>
            <a:endParaRPr/>
          </a:p>
        </p:txBody>
      </p:sp>
      <p:sp>
        <p:nvSpPr>
          <p:cNvPr id="2164" name="Google Shape;2164;p68"/>
          <p:cNvSpPr txBox="1"/>
          <p:nvPr/>
        </p:nvSpPr>
        <p:spPr>
          <a:xfrm>
            <a:off x="720000" y="1437175"/>
            <a:ext cx="3584400" cy="608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rgbClr val="C586C0"/>
                </a:solidFill>
                <a:highlight>
                  <a:srgbClr val="1E1E1E"/>
                </a:highlight>
                <a:latin typeface="Courier New"/>
                <a:ea typeface="Courier New"/>
                <a:cs typeface="Courier New"/>
                <a:sym typeface="Courier New"/>
              </a:rPr>
              <a:t>for</a:t>
            </a:r>
            <a:r>
              <a:rPr b="1" lang="en" sz="1100">
                <a:solidFill>
                  <a:srgbClr val="D4D4D4"/>
                </a:solidFill>
                <a:highlight>
                  <a:srgbClr val="1E1E1E"/>
                </a:highlight>
                <a:latin typeface="Courier New"/>
                <a:ea typeface="Courier New"/>
                <a:cs typeface="Courier New"/>
                <a:sym typeface="Courier New"/>
              </a:rPr>
              <a:t> </a:t>
            </a:r>
            <a:r>
              <a:rPr b="1" lang="en" sz="1100">
                <a:solidFill>
                  <a:srgbClr val="9CDCFE"/>
                </a:solidFill>
                <a:highlight>
                  <a:srgbClr val="1E1E1E"/>
                </a:highlight>
                <a:latin typeface="Courier New"/>
                <a:ea typeface="Courier New"/>
                <a:cs typeface="Courier New"/>
                <a:sym typeface="Courier New"/>
              </a:rPr>
              <a:t>thing</a:t>
            </a:r>
            <a:r>
              <a:rPr b="1" lang="en" sz="1100">
                <a:solidFill>
                  <a:srgbClr val="D4D4D4"/>
                </a:solidFill>
                <a:highlight>
                  <a:srgbClr val="1E1E1E"/>
                </a:highlight>
                <a:latin typeface="Courier New"/>
                <a:ea typeface="Courier New"/>
                <a:cs typeface="Courier New"/>
                <a:sym typeface="Courier New"/>
              </a:rPr>
              <a:t> </a:t>
            </a:r>
            <a:r>
              <a:rPr b="1" lang="en" sz="1100">
                <a:solidFill>
                  <a:srgbClr val="C586C0"/>
                </a:solidFill>
                <a:highlight>
                  <a:srgbClr val="1E1E1E"/>
                </a:highlight>
                <a:latin typeface="Courier New"/>
                <a:ea typeface="Courier New"/>
                <a:cs typeface="Courier New"/>
                <a:sym typeface="Courier New"/>
              </a:rPr>
              <a:t>in</a:t>
            </a:r>
            <a:r>
              <a:rPr b="1" lang="en" sz="1100">
                <a:solidFill>
                  <a:srgbClr val="D4D4D4"/>
                </a:solidFill>
                <a:highlight>
                  <a:srgbClr val="1E1E1E"/>
                </a:highlight>
                <a:latin typeface="Courier New"/>
                <a:ea typeface="Courier New"/>
                <a:cs typeface="Courier New"/>
                <a:sym typeface="Courier New"/>
              </a:rPr>
              <a:t> [</a:t>
            </a:r>
            <a:r>
              <a:rPr b="1" lang="en" sz="1100">
                <a:solidFill>
                  <a:srgbClr val="B5CEA8"/>
                </a:solidFill>
                <a:highlight>
                  <a:srgbClr val="1E1E1E"/>
                </a:highlight>
                <a:latin typeface="Courier New"/>
                <a:ea typeface="Courier New"/>
                <a:cs typeface="Courier New"/>
                <a:sym typeface="Courier New"/>
              </a:rPr>
              <a:t>1</a:t>
            </a:r>
            <a:r>
              <a:rPr b="1" lang="en" sz="1100">
                <a:solidFill>
                  <a:srgbClr val="D4D4D4"/>
                </a:solidFill>
                <a:highlight>
                  <a:srgbClr val="1E1E1E"/>
                </a:highlight>
                <a:latin typeface="Courier New"/>
                <a:ea typeface="Courier New"/>
                <a:cs typeface="Courier New"/>
                <a:sym typeface="Courier New"/>
              </a:rPr>
              <a:t>, </a:t>
            </a:r>
            <a:r>
              <a:rPr b="1" lang="en" sz="1100">
                <a:solidFill>
                  <a:srgbClr val="B5CEA8"/>
                </a:solidFill>
                <a:highlight>
                  <a:srgbClr val="1E1E1E"/>
                </a:highlight>
                <a:latin typeface="Courier New"/>
                <a:ea typeface="Courier New"/>
                <a:cs typeface="Courier New"/>
                <a:sym typeface="Courier New"/>
              </a:rPr>
              <a:t>2</a:t>
            </a:r>
            <a:r>
              <a:rPr b="1" lang="en" sz="1100">
                <a:solidFill>
                  <a:srgbClr val="D4D4D4"/>
                </a:solidFill>
                <a:highlight>
                  <a:srgbClr val="1E1E1E"/>
                </a:highlight>
                <a:latin typeface="Courier New"/>
                <a:ea typeface="Courier New"/>
                <a:cs typeface="Courier New"/>
                <a:sym typeface="Courier New"/>
              </a:rPr>
              <a:t>, </a:t>
            </a:r>
            <a:r>
              <a:rPr b="1" lang="en" sz="1100">
                <a:solidFill>
                  <a:srgbClr val="B5CEA8"/>
                </a:solidFill>
                <a:highlight>
                  <a:srgbClr val="1E1E1E"/>
                </a:highlight>
                <a:latin typeface="Courier New"/>
                <a:ea typeface="Courier New"/>
                <a:cs typeface="Courier New"/>
                <a:sym typeface="Courier New"/>
              </a:rPr>
              <a:t>3</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D4D4D4"/>
                </a:solidFill>
                <a:highlight>
                  <a:srgbClr val="1E1E1E"/>
                </a:highlight>
                <a:latin typeface="Courier New"/>
                <a:ea typeface="Courier New"/>
                <a:cs typeface="Courier New"/>
                <a:sym typeface="Courier New"/>
              </a:rPr>
              <a:t>   </a:t>
            </a:r>
            <a:r>
              <a:rPr b="1" lang="en" sz="1100">
                <a:solidFill>
                  <a:srgbClr val="DCDCAA"/>
                </a:solidFill>
                <a:highlight>
                  <a:srgbClr val="1E1E1E"/>
                </a:highlight>
                <a:latin typeface="Courier New"/>
                <a:ea typeface="Courier New"/>
                <a:cs typeface="Courier New"/>
                <a:sym typeface="Courier New"/>
              </a:rPr>
              <a:t>print</a:t>
            </a:r>
            <a:r>
              <a:rPr b="1" lang="en" sz="1100">
                <a:solidFill>
                  <a:srgbClr val="D4D4D4"/>
                </a:solidFill>
                <a:highlight>
                  <a:srgbClr val="1E1E1E"/>
                </a:highlight>
                <a:latin typeface="Courier New"/>
                <a:ea typeface="Courier New"/>
                <a:cs typeface="Courier New"/>
                <a:sym typeface="Courier New"/>
              </a:rPr>
              <a:t>(</a:t>
            </a:r>
            <a:r>
              <a:rPr b="1" lang="en" sz="1100">
                <a:solidFill>
                  <a:srgbClr val="9CDCFE"/>
                </a:solidFill>
                <a:highlight>
                  <a:srgbClr val="1E1E1E"/>
                </a:highlight>
                <a:latin typeface="Courier New"/>
                <a:ea typeface="Courier New"/>
                <a:cs typeface="Courier New"/>
                <a:sym typeface="Courier New"/>
              </a:rPr>
              <a:t>thing</a:t>
            </a:r>
            <a:r>
              <a:rPr b="1" lang="en" sz="1100">
                <a:solidFill>
                  <a:srgbClr val="D4D4D4"/>
                </a:solidFill>
                <a:highlight>
                  <a:srgbClr val="1E1E1E"/>
                </a:highlight>
                <a:latin typeface="Courier New"/>
                <a:ea typeface="Courier New"/>
                <a:cs typeface="Courier New"/>
                <a:sym typeface="Courier New"/>
              </a:rPr>
              <a:t>)</a:t>
            </a:r>
            <a:endParaRPr b="1" sz="1100">
              <a:solidFill>
                <a:srgbClr val="9CDCFE"/>
              </a:solidFill>
              <a:highlight>
                <a:srgbClr val="1E1E1E"/>
              </a:highlight>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sp>
        <p:nvSpPr>
          <p:cNvPr id="2169" name="Google Shape;2169;p69"/>
          <p:cNvSpPr txBox="1"/>
          <p:nvPr>
            <p:ph idx="1" type="subTitle"/>
          </p:nvPr>
        </p:nvSpPr>
        <p:spPr>
          <a:xfrm>
            <a:off x="1091600" y="442505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For loops can be converted to while loops!</a:t>
            </a:r>
            <a:endParaRPr sz="2000"/>
          </a:p>
        </p:txBody>
      </p:sp>
      <p:sp>
        <p:nvSpPr>
          <p:cNvPr id="2170" name="Google Shape;2170;p69"/>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Loops</a:t>
            </a:r>
            <a:endParaRPr/>
          </a:p>
        </p:txBody>
      </p:sp>
      <p:sp>
        <p:nvSpPr>
          <p:cNvPr id="2171" name="Google Shape;2171;p69"/>
          <p:cNvSpPr txBox="1"/>
          <p:nvPr/>
        </p:nvSpPr>
        <p:spPr>
          <a:xfrm>
            <a:off x="720000" y="1437175"/>
            <a:ext cx="3584400" cy="608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rgbClr val="C586C0"/>
                </a:solidFill>
                <a:highlight>
                  <a:srgbClr val="1E1E1E"/>
                </a:highlight>
                <a:latin typeface="Courier New"/>
                <a:ea typeface="Courier New"/>
                <a:cs typeface="Courier New"/>
                <a:sym typeface="Courier New"/>
              </a:rPr>
              <a:t>for</a:t>
            </a:r>
            <a:r>
              <a:rPr b="1" lang="en" sz="1100">
                <a:solidFill>
                  <a:srgbClr val="D4D4D4"/>
                </a:solidFill>
                <a:highlight>
                  <a:srgbClr val="1E1E1E"/>
                </a:highlight>
                <a:latin typeface="Courier New"/>
                <a:ea typeface="Courier New"/>
                <a:cs typeface="Courier New"/>
                <a:sym typeface="Courier New"/>
              </a:rPr>
              <a:t> </a:t>
            </a:r>
            <a:r>
              <a:rPr b="1" lang="en" sz="1100">
                <a:solidFill>
                  <a:srgbClr val="9CDCFE"/>
                </a:solidFill>
                <a:highlight>
                  <a:srgbClr val="1E1E1E"/>
                </a:highlight>
                <a:latin typeface="Courier New"/>
                <a:ea typeface="Courier New"/>
                <a:cs typeface="Courier New"/>
                <a:sym typeface="Courier New"/>
              </a:rPr>
              <a:t>thing</a:t>
            </a:r>
            <a:r>
              <a:rPr b="1" lang="en" sz="1100">
                <a:solidFill>
                  <a:srgbClr val="D4D4D4"/>
                </a:solidFill>
                <a:highlight>
                  <a:srgbClr val="1E1E1E"/>
                </a:highlight>
                <a:latin typeface="Courier New"/>
                <a:ea typeface="Courier New"/>
                <a:cs typeface="Courier New"/>
                <a:sym typeface="Courier New"/>
              </a:rPr>
              <a:t> </a:t>
            </a:r>
            <a:r>
              <a:rPr b="1" lang="en" sz="1100">
                <a:solidFill>
                  <a:srgbClr val="C586C0"/>
                </a:solidFill>
                <a:highlight>
                  <a:srgbClr val="1E1E1E"/>
                </a:highlight>
                <a:latin typeface="Courier New"/>
                <a:ea typeface="Courier New"/>
                <a:cs typeface="Courier New"/>
                <a:sym typeface="Courier New"/>
              </a:rPr>
              <a:t>in</a:t>
            </a:r>
            <a:r>
              <a:rPr b="1" lang="en" sz="1100">
                <a:solidFill>
                  <a:srgbClr val="D4D4D4"/>
                </a:solidFill>
                <a:highlight>
                  <a:srgbClr val="1E1E1E"/>
                </a:highlight>
                <a:latin typeface="Courier New"/>
                <a:ea typeface="Courier New"/>
                <a:cs typeface="Courier New"/>
                <a:sym typeface="Courier New"/>
              </a:rPr>
              <a:t> [</a:t>
            </a:r>
            <a:r>
              <a:rPr b="1" lang="en" sz="1100">
                <a:solidFill>
                  <a:srgbClr val="B5CEA8"/>
                </a:solidFill>
                <a:highlight>
                  <a:srgbClr val="1E1E1E"/>
                </a:highlight>
                <a:latin typeface="Courier New"/>
                <a:ea typeface="Courier New"/>
                <a:cs typeface="Courier New"/>
                <a:sym typeface="Courier New"/>
              </a:rPr>
              <a:t>1</a:t>
            </a:r>
            <a:r>
              <a:rPr b="1" lang="en" sz="1100">
                <a:solidFill>
                  <a:srgbClr val="D4D4D4"/>
                </a:solidFill>
                <a:highlight>
                  <a:srgbClr val="1E1E1E"/>
                </a:highlight>
                <a:latin typeface="Courier New"/>
                <a:ea typeface="Courier New"/>
                <a:cs typeface="Courier New"/>
                <a:sym typeface="Courier New"/>
              </a:rPr>
              <a:t>, </a:t>
            </a:r>
            <a:r>
              <a:rPr b="1" lang="en" sz="1100">
                <a:solidFill>
                  <a:srgbClr val="B5CEA8"/>
                </a:solidFill>
                <a:highlight>
                  <a:srgbClr val="1E1E1E"/>
                </a:highlight>
                <a:latin typeface="Courier New"/>
                <a:ea typeface="Courier New"/>
                <a:cs typeface="Courier New"/>
                <a:sym typeface="Courier New"/>
              </a:rPr>
              <a:t>2</a:t>
            </a:r>
            <a:r>
              <a:rPr b="1" lang="en" sz="1100">
                <a:solidFill>
                  <a:srgbClr val="D4D4D4"/>
                </a:solidFill>
                <a:highlight>
                  <a:srgbClr val="1E1E1E"/>
                </a:highlight>
                <a:latin typeface="Courier New"/>
                <a:ea typeface="Courier New"/>
                <a:cs typeface="Courier New"/>
                <a:sym typeface="Courier New"/>
              </a:rPr>
              <a:t>, </a:t>
            </a:r>
            <a:r>
              <a:rPr b="1" lang="en" sz="1100">
                <a:solidFill>
                  <a:srgbClr val="B5CEA8"/>
                </a:solidFill>
                <a:highlight>
                  <a:srgbClr val="1E1E1E"/>
                </a:highlight>
                <a:latin typeface="Courier New"/>
                <a:ea typeface="Courier New"/>
                <a:cs typeface="Courier New"/>
                <a:sym typeface="Courier New"/>
              </a:rPr>
              <a:t>3</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D4D4D4"/>
                </a:solidFill>
                <a:highlight>
                  <a:srgbClr val="1E1E1E"/>
                </a:highlight>
                <a:latin typeface="Courier New"/>
                <a:ea typeface="Courier New"/>
                <a:cs typeface="Courier New"/>
                <a:sym typeface="Courier New"/>
              </a:rPr>
              <a:t>   </a:t>
            </a:r>
            <a:r>
              <a:rPr b="1" lang="en" sz="1100">
                <a:solidFill>
                  <a:srgbClr val="DCDCAA"/>
                </a:solidFill>
                <a:highlight>
                  <a:srgbClr val="1E1E1E"/>
                </a:highlight>
                <a:latin typeface="Courier New"/>
                <a:ea typeface="Courier New"/>
                <a:cs typeface="Courier New"/>
                <a:sym typeface="Courier New"/>
              </a:rPr>
              <a:t>print</a:t>
            </a:r>
            <a:r>
              <a:rPr b="1" lang="en" sz="1100">
                <a:solidFill>
                  <a:srgbClr val="D4D4D4"/>
                </a:solidFill>
                <a:highlight>
                  <a:srgbClr val="1E1E1E"/>
                </a:highlight>
                <a:latin typeface="Courier New"/>
                <a:ea typeface="Courier New"/>
                <a:cs typeface="Courier New"/>
                <a:sym typeface="Courier New"/>
              </a:rPr>
              <a:t>(</a:t>
            </a:r>
            <a:r>
              <a:rPr b="1" lang="en" sz="1100">
                <a:solidFill>
                  <a:srgbClr val="9CDCFE"/>
                </a:solidFill>
                <a:highlight>
                  <a:srgbClr val="1E1E1E"/>
                </a:highlight>
                <a:latin typeface="Courier New"/>
                <a:ea typeface="Courier New"/>
                <a:cs typeface="Courier New"/>
                <a:sym typeface="Courier New"/>
              </a:rPr>
              <a:t>thing</a:t>
            </a:r>
            <a:r>
              <a:rPr b="1" lang="en" sz="1100">
                <a:solidFill>
                  <a:srgbClr val="D4D4D4"/>
                </a:solidFill>
                <a:highlight>
                  <a:srgbClr val="1E1E1E"/>
                </a:highlight>
                <a:latin typeface="Courier New"/>
                <a:ea typeface="Courier New"/>
                <a:cs typeface="Courier New"/>
                <a:sym typeface="Courier New"/>
              </a:rPr>
              <a:t>)</a:t>
            </a:r>
            <a:endParaRPr b="1" sz="1100">
              <a:solidFill>
                <a:srgbClr val="9CDCFE"/>
              </a:solidFill>
              <a:highlight>
                <a:srgbClr val="1E1E1E"/>
              </a:highlight>
              <a:latin typeface="Courier New"/>
              <a:ea typeface="Courier New"/>
              <a:cs typeface="Courier New"/>
              <a:sym typeface="Courier New"/>
            </a:endParaRPr>
          </a:p>
        </p:txBody>
      </p:sp>
      <p:sp>
        <p:nvSpPr>
          <p:cNvPr id="2172" name="Google Shape;2172;p69"/>
          <p:cNvSpPr txBox="1"/>
          <p:nvPr/>
        </p:nvSpPr>
        <p:spPr>
          <a:xfrm>
            <a:off x="4839600" y="1437175"/>
            <a:ext cx="3584400" cy="1877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rgbClr val="9CDCFE"/>
                </a:solidFill>
                <a:highlight>
                  <a:srgbClr val="1E1E1E"/>
                </a:highlight>
                <a:latin typeface="Courier New"/>
                <a:ea typeface="Courier New"/>
                <a:cs typeface="Courier New"/>
                <a:sym typeface="Courier New"/>
              </a:rPr>
              <a:t>items</a:t>
            </a:r>
            <a:r>
              <a:rPr b="1" lang="en" sz="1100">
                <a:solidFill>
                  <a:srgbClr val="D4D4D4"/>
                </a:solidFill>
                <a:highlight>
                  <a:srgbClr val="1E1E1E"/>
                </a:highlight>
                <a:latin typeface="Courier New"/>
                <a:ea typeface="Courier New"/>
                <a:cs typeface="Courier New"/>
                <a:sym typeface="Courier New"/>
              </a:rPr>
              <a:t> = </a:t>
            </a:r>
            <a:r>
              <a:rPr b="1" lang="en" sz="1100">
                <a:solidFill>
                  <a:srgbClr val="DCDCAA"/>
                </a:solidFill>
                <a:highlight>
                  <a:srgbClr val="1E1E1E"/>
                </a:highlight>
                <a:latin typeface="Courier New"/>
                <a:ea typeface="Courier New"/>
                <a:cs typeface="Courier New"/>
                <a:sym typeface="Courier New"/>
              </a:rPr>
              <a:t>iter</a:t>
            </a:r>
            <a:r>
              <a:rPr b="1" lang="en" sz="1100">
                <a:solidFill>
                  <a:srgbClr val="D4D4D4"/>
                </a:solidFill>
                <a:highlight>
                  <a:srgbClr val="1E1E1E"/>
                </a:highlight>
                <a:latin typeface="Courier New"/>
                <a:ea typeface="Courier New"/>
                <a:cs typeface="Courier New"/>
                <a:sym typeface="Courier New"/>
              </a:rPr>
              <a:t>([</a:t>
            </a:r>
            <a:r>
              <a:rPr b="1" lang="en" sz="1100">
                <a:solidFill>
                  <a:srgbClr val="B5CEA8"/>
                </a:solidFill>
                <a:highlight>
                  <a:srgbClr val="1E1E1E"/>
                </a:highlight>
                <a:latin typeface="Courier New"/>
                <a:ea typeface="Courier New"/>
                <a:cs typeface="Courier New"/>
                <a:sym typeface="Courier New"/>
              </a:rPr>
              <a:t>1</a:t>
            </a:r>
            <a:r>
              <a:rPr b="1" lang="en" sz="1100">
                <a:solidFill>
                  <a:srgbClr val="D4D4D4"/>
                </a:solidFill>
                <a:highlight>
                  <a:srgbClr val="1E1E1E"/>
                </a:highlight>
                <a:latin typeface="Courier New"/>
                <a:ea typeface="Courier New"/>
                <a:cs typeface="Courier New"/>
                <a:sym typeface="Courier New"/>
              </a:rPr>
              <a:t>, </a:t>
            </a:r>
            <a:r>
              <a:rPr b="1" lang="en" sz="1100">
                <a:solidFill>
                  <a:srgbClr val="B5CEA8"/>
                </a:solidFill>
                <a:highlight>
                  <a:srgbClr val="1E1E1E"/>
                </a:highlight>
                <a:latin typeface="Courier New"/>
                <a:ea typeface="Courier New"/>
                <a:cs typeface="Courier New"/>
                <a:sym typeface="Courier New"/>
              </a:rPr>
              <a:t>2</a:t>
            </a:r>
            <a:r>
              <a:rPr b="1" lang="en" sz="1100">
                <a:solidFill>
                  <a:srgbClr val="D4D4D4"/>
                </a:solidFill>
                <a:highlight>
                  <a:srgbClr val="1E1E1E"/>
                </a:highlight>
                <a:latin typeface="Courier New"/>
                <a:ea typeface="Courier New"/>
                <a:cs typeface="Courier New"/>
                <a:sym typeface="Courier New"/>
              </a:rPr>
              <a:t>, </a:t>
            </a:r>
            <a:r>
              <a:rPr b="1" lang="en" sz="1100">
                <a:solidFill>
                  <a:srgbClr val="B5CEA8"/>
                </a:solidFill>
                <a:highlight>
                  <a:srgbClr val="1E1E1E"/>
                </a:highlight>
                <a:latin typeface="Courier New"/>
                <a:ea typeface="Courier New"/>
                <a:cs typeface="Courier New"/>
                <a:sym typeface="Courier New"/>
              </a:rPr>
              <a:t>3</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9CDCFE"/>
                </a:solidFill>
                <a:highlight>
                  <a:srgbClr val="1E1E1E"/>
                </a:highlight>
                <a:latin typeface="Courier New"/>
                <a:ea typeface="Courier New"/>
                <a:cs typeface="Courier New"/>
                <a:sym typeface="Courier New"/>
              </a:rPr>
              <a:t>curr</a:t>
            </a:r>
            <a:r>
              <a:rPr b="1" lang="en" sz="1100">
                <a:solidFill>
                  <a:srgbClr val="D4D4D4"/>
                </a:solidFill>
                <a:highlight>
                  <a:srgbClr val="1E1E1E"/>
                </a:highlight>
                <a:latin typeface="Courier New"/>
                <a:ea typeface="Courier New"/>
                <a:cs typeface="Courier New"/>
                <a:sym typeface="Courier New"/>
              </a:rPr>
              <a:t> = </a:t>
            </a:r>
            <a:r>
              <a:rPr b="1" lang="en" sz="1100">
                <a:solidFill>
                  <a:srgbClr val="DCDCAA"/>
                </a:solidFill>
                <a:highlight>
                  <a:srgbClr val="1E1E1E"/>
                </a:highlight>
                <a:latin typeface="Courier New"/>
                <a:ea typeface="Courier New"/>
                <a:cs typeface="Courier New"/>
                <a:sym typeface="Courier New"/>
              </a:rPr>
              <a:t>next</a:t>
            </a:r>
            <a:r>
              <a:rPr b="1" lang="en" sz="1100">
                <a:solidFill>
                  <a:srgbClr val="D4D4D4"/>
                </a:solidFill>
                <a:highlight>
                  <a:srgbClr val="1E1E1E"/>
                </a:highlight>
                <a:latin typeface="Courier New"/>
                <a:ea typeface="Courier New"/>
                <a:cs typeface="Courier New"/>
                <a:sym typeface="Courier New"/>
              </a:rPr>
              <a:t>(</a:t>
            </a:r>
            <a:r>
              <a:rPr b="1" lang="en" sz="1100">
                <a:solidFill>
                  <a:srgbClr val="9CDCFE"/>
                </a:solidFill>
                <a:highlight>
                  <a:srgbClr val="1E1E1E"/>
                </a:highlight>
                <a:latin typeface="Courier New"/>
                <a:ea typeface="Courier New"/>
                <a:cs typeface="Courier New"/>
                <a:sym typeface="Courier New"/>
              </a:rPr>
              <a:t>items</a:t>
            </a:r>
            <a:r>
              <a:rPr b="1" lang="en" sz="1100">
                <a:solidFill>
                  <a:srgbClr val="D4D4D4"/>
                </a:solidFill>
                <a:highlight>
                  <a:srgbClr val="1E1E1E"/>
                </a:highlight>
                <a:latin typeface="Courier New"/>
                <a:ea typeface="Courier New"/>
                <a:cs typeface="Courier New"/>
                <a:sym typeface="Courier New"/>
              </a:rPr>
              <a:t>, </a:t>
            </a:r>
            <a:r>
              <a:rPr b="1" lang="en" sz="1100">
                <a:solidFill>
                  <a:srgbClr val="569CD6"/>
                </a:solidFill>
                <a:highlight>
                  <a:srgbClr val="1E1E1E"/>
                </a:highlight>
                <a:latin typeface="Courier New"/>
                <a:ea typeface="Courier New"/>
                <a:cs typeface="Courier New"/>
                <a:sym typeface="Courier New"/>
              </a:rPr>
              <a:t>None</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C586C0"/>
                </a:solidFill>
                <a:highlight>
                  <a:srgbClr val="1E1E1E"/>
                </a:highlight>
                <a:latin typeface="Courier New"/>
                <a:ea typeface="Courier New"/>
                <a:cs typeface="Courier New"/>
                <a:sym typeface="Courier New"/>
              </a:rPr>
              <a:t>while</a:t>
            </a:r>
            <a:r>
              <a:rPr b="1" lang="en" sz="1100">
                <a:solidFill>
                  <a:srgbClr val="D4D4D4"/>
                </a:solidFill>
                <a:highlight>
                  <a:srgbClr val="1E1E1E"/>
                </a:highlight>
                <a:latin typeface="Courier New"/>
                <a:ea typeface="Courier New"/>
                <a:cs typeface="Courier New"/>
                <a:sym typeface="Courier New"/>
              </a:rPr>
              <a:t> </a:t>
            </a:r>
            <a:r>
              <a:rPr b="1" lang="en" sz="1100">
                <a:solidFill>
                  <a:srgbClr val="9CDCFE"/>
                </a:solidFill>
                <a:highlight>
                  <a:srgbClr val="1E1E1E"/>
                </a:highlight>
                <a:latin typeface="Courier New"/>
                <a:ea typeface="Courier New"/>
                <a:cs typeface="Courier New"/>
                <a:sym typeface="Courier New"/>
              </a:rPr>
              <a:t>curr</a:t>
            </a:r>
            <a:r>
              <a:rPr b="1" lang="en" sz="1100">
                <a:solidFill>
                  <a:srgbClr val="D4D4D4"/>
                </a:solidFill>
                <a:highlight>
                  <a:srgbClr val="1E1E1E"/>
                </a:highlight>
                <a:latin typeface="Courier New"/>
                <a:ea typeface="Courier New"/>
                <a:cs typeface="Courier New"/>
                <a:sym typeface="Courier New"/>
              </a:rPr>
              <a:t> </a:t>
            </a:r>
            <a:r>
              <a:rPr b="1" lang="en" sz="1100">
                <a:solidFill>
                  <a:srgbClr val="569CD6"/>
                </a:solidFill>
                <a:highlight>
                  <a:srgbClr val="1E1E1E"/>
                </a:highlight>
                <a:latin typeface="Courier New"/>
                <a:ea typeface="Courier New"/>
                <a:cs typeface="Courier New"/>
                <a:sym typeface="Courier New"/>
              </a:rPr>
              <a:t>is</a:t>
            </a:r>
            <a:r>
              <a:rPr b="1" lang="en" sz="1100">
                <a:solidFill>
                  <a:srgbClr val="D4D4D4"/>
                </a:solidFill>
                <a:highlight>
                  <a:srgbClr val="1E1E1E"/>
                </a:highlight>
                <a:latin typeface="Courier New"/>
                <a:ea typeface="Courier New"/>
                <a:cs typeface="Courier New"/>
                <a:sym typeface="Courier New"/>
              </a:rPr>
              <a:t> </a:t>
            </a:r>
            <a:r>
              <a:rPr b="1" lang="en" sz="1100">
                <a:solidFill>
                  <a:srgbClr val="569CD6"/>
                </a:solidFill>
                <a:highlight>
                  <a:srgbClr val="1E1E1E"/>
                </a:highlight>
                <a:latin typeface="Courier New"/>
                <a:ea typeface="Courier New"/>
                <a:cs typeface="Courier New"/>
                <a:sym typeface="Courier New"/>
              </a:rPr>
              <a:t>not</a:t>
            </a:r>
            <a:r>
              <a:rPr b="1" lang="en" sz="1100">
                <a:solidFill>
                  <a:srgbClr val="D4D4D4"/>
                </a:solidFill>
                <a:highlight>
                  <a:srgbClr val="1E1E1E"/>
                </a:highlight>
                <a:latin typeface="Courier New"/>
                <a:ea typeface="Courier New"/>
                <a:cs typeface="Courier New"/>
                <a:sym typeface="Courier New"/>
              </a:rPr>
              <a:t> </a:t>
            </a:r>
            <a:r>
              <a:rPr b="1" lang="en" sz="1100">
                <a:solidFill>
                  <a:srgbClr val="569CD6"/>
                </a:solidFill>
                <a:highlight>
                  <a:srgbClr val="1E1E1E"/>
                </a:highlight>
                <a:latin typeface="Courier New"/>
                <a:ea typeface="Courier New"/>
                <a:cs typeface="Courier New"/>
                <a:sym typeface="Courier New"/>
              </a:rPr>
              <a:t>None</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D4D4D4"/>
                </a:solidFill>
                <a:highlight>
                  <a:srgbClr val="1E1E1E"/>
                </a:highlight>
                <a:latin typeface="Courier New"/>
                <a:ea typeface="Courier New"/>
                <a:cs typeface="Courier New"/>
                <a:sym typeface="Courier New"/>
              </a:rPr>
              <a:t>   </a:t>
            </a:r>
            <a:r>
              <a:rPr b="1" lang="en" sz="1100">
                <a:solidFill>
                  <a:srgbClr val="DCDCAA"/>
                </a:solidFill>
                <a:highlight>
                  <a:srgbClr val="1E1E1E"/>
                </a:highlight>
                <a:latin typeface="Courier New"/>
                <a:ea typeface="Courier New"/>
                <a:cs typeface="Courier New"/>
                <a:sym typeface="Courier New"/>
              </a:rPr>
              <a:t>print</a:t>
            </a:r>
            <a:r>
              <a:rPr b="1" lang="en" sz="1100">
                <a:solidFill>
                  <a:srgbClr val="D4D4D4"/>
                </a:solidFill>
                <a:highlight>
                  <a:srgbClr val="1E1E1E"/>
                </a:highlight>
                <a:latin typeface="Courier New"/>
                <a:ea typeface="Courier New"/>
                <a:cs typeface="Courier New"/>
                <a:sym typeface="Courier New"/>
              </a:rPr>
              <a:t>(</a:t>
            </a:r>
            <a:r>
              <a:rPr b="1" lang="en" sz="1100">
                <a:solidFill>
                  <a:srgbClr val="9CDCFE"/>
                </a:solidFill>
                <a:highlight>
                  <a:srgbClr val="1E1E1E"/>
                </a:highlight>
                <a:latin typeface="Courier New"/>
                <a:ea typeface="Courier New"/>
                <a:cs typeface="Courier New"/>
                <a:sym typeface="Courier New"/>
              </a:rPr>
              <a:t>curr</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D4D4D4"/>
                </a:solidFill>
                <a:highlight>
                  <a:srgbClr val="1E1E1E"/>
                </a:highlight>
                <a:latin typeface="Courier New"/>
                <a:ea typeface="Courier New"/>
                <a:cs typeface="Courier New"/>
                <a:sym typeface="Courier New"/>
              </a:rPr>
              <a:t>   </a:t>
            </a:r>
            <a:r>
              <a:rPr b="1" lang="en" sz="1100">
                <a:solidFill>
                  <a:srgbClr val="9CDCFE"/>
                </a:solidFill>
                <a:highlight>
                  <a:srgbClr val="1E1E1E"/>
                </a:highlight>
                <a:latin typeface="Courier New"/>
                <a:ea typeface="Courier New"/>
                <a:cs typeface="Courier New"/>
                <a:sym typeface="Courier New"/>
              </a:rPr>
              <a:t>curr</a:t>
            </a:r>
            <a:r>
              <a:rPr b="1" lang="en" sz="1100">
                <a:solidFill>
                  <a:srgbClr val="D4D4D4"/>
                </a:solidFill>
                <a:highlight>
                  <a:srgbClr val="1E1E1E"/>
                </a:highlight>
                <a:latin typeface="Courier New"/>
                <a:ea typeface="Courier New"/>
                <a:cs typeface="Courier New"/>
                <a:sym typeface="Courier New"/>
              </a:rPr>
              <a:t> = </a:t>
            </a:r>
            <a:r>
              <a:rPr b="1" lang="en" sz="1100">
                <a:solidFill>
                  <a:srgbClr val="DCDCAA"/>
                </a:solidFill>
                <a:highlight>
                  <a:srgbClr val="1E1E1E"/>
                </a:highlight>
                <a:latin typeface="Courier New"/>
                <a:ea typeface="Courier New"/>
                <a:cs typeface="Courier New"/>
                <a:sym typeface="Courier New"/>
              </a:rPr>
              <a:t>next</a:t>
            </a:r>
            <a:r>
              <a:rPr b="1" lang="en" sz="1100">
                <a:solidFill>
                  <a:srgbClr val="D4D4D4"/>
                </a:solidFill>
                <a:highlight>
                  <a:srgbClr val="1E1E1E"/>
                </a:highlight>
                <a:latin typeface="Courier New"/>
                <a:ea typeface="Courier New"/>
                <a:cs typeface="Courier New"/>
                <a:sym typeface="Courier New"/>
              </a:rPr>
              <a:t>(</a:t>
            </a:r>
            <a:r>
              <a:rPr b="1" lang="en" sz="1100">
                <a:solidFill>
                  <a:srgbClr val="9CDCFE"/>
                </a:solidFill>
                <a:highlight>
                  <a:srgbClr val="1E1E1E"/>
                </a:highlight>
                <a:latin typeface="Courier New"/>
                <a:ea typeface="Courier New"/>
                <a:cs typeface="Courier New"/>
                <a:sym typeface="Courier New"/>
              </a:rPr>
              <a:t>items</a:t>
            </a:r>
            <a:r>
              <a:rPr b="1" lang="en" sz="1100">
                <a:solidFill>
                  <a:srgbClr val="D4D4D4"/>
                </a:solidFill>
                <a:highlight>
                  <a:srgbClr val="1E1E1E"/>
                </a:highlight>
                <a:latin typeface="Courier New"/>
                <a:ea typeface="Courier New"/>
                <a:cs typeface="Courier New"/>
                <a:sym typeface="Courier New"/>
              </a:rPr>
              <a:t>, </a:t>
            </a:r>
            <a:r>
              <a:rPr b="1" lang="en" sz="1100">
                <a:solidFill>
                  <a:srgbClr val="569CD6"/>
                </a:solidFill>
                <a:highlight>
                  <a:srgbClr val="1E1E1E"/>
                </a:highlight>
                <a:latin typeface="Courier New"/>
                <a:ea typeface="Courier New"/>
                <a:cs typeface="Courier New"/>
                <a:sym typeface="Courier New"/>
              </a:rPr>
              <a:t>None</a:t>
            </a:r>
            <a:r>
              <a:rPr b="1" lang="en" sz="1100">
                <a:solidFill>
                  <a:srgbClr val="D4D4D4"/>
                </a:solidFill>
                <a:highlight>
                  <a:srgbClr val="1E1E1E"/>
                </a:highlight>
                <a:latin typeface="Courier New"/>
                <a:ea typeface="Courier New"/>
                <a:cs typeface="Courier New"/>
                <a:sym typeface="Courier New"/>
              </a:rPr>
              <a:t>)</a:t>
            </a:r>
            <a:endParaRPr b="1" sz="1100">
              <a:solidFill>
                <a:srgbClr val="569CD6"/>
              </a:solidFill>
              <a:highlight>
                <a:srgbClr val="1E1E1E"/>
              </a:highlight>
              <a:latin typeface="Courier New"/>
              <a:ea typeface="Courier New"/>
              <a:cs typeface="Courier New"/>
              <a:sym typeface="Courier New"/>
            </a:endParaRPr>
          </a:p>
        </p:txBody>
      </p:sp>
      <p:cxnSp>
        <p:nvCxnSpPr>
          <p:cNvPr id="2173" name="Google Shape;2173;p69"/>
          <p:cNvCxnSpPr/>
          <p:nvPr/>
        </p:nvCxnSpPr>
        <p:spPr>
          <a:xfrm rot="10800000">
            <a:off x="1342175" y="2064113"/>
            <a:ext cx="392700" cy="504900"/>
          </a:xfrm>
          <a:prstGeom prst="straightConnector1">
            <a:avLst/>
          </a:prstGeom>
          <a:noFill/>
          <a:ln cap="flat" cmpd="sng" w="9525">
            <a:solidFill>
              <a:schemeClr val="dk2"/>
            </a:solidFill>
            <a:prstDash val="solid"/>
            <a:round/>
            <a:headEnd len="med" w="med" type="none"/>
            <a:tailEnd len="med" w="med" type="triangle"/>
          </a:ln>
        </p:spPr>
      </p:cxnSp>
      <p:cxnSp>
        <p:nvCxnSpPr>
          <p:cNvPr id="2174" name="Google Shape;2174;p69"/>
          <p:cNvCxnSpPr/>
          <p:nvPr/>
        </p:nvCxnSpPr>
        <p:spPr>
          <a:xfrm flipH="1" rot="10800000">
            <a:off x="3100200" y="2690688"/>
            <a:ext cx="1739400" cy="18600"/>
          </a:xfrm>
          <a:prstGeom prst="straightConnector1">
            <a:avLst/>
          </a:prstGeom>
          <a:noFill/>
          <a:ln cap="flat" cmpd="sng" w="9525">
            <a:solidFill>
              <a:schemeClr val="dk2"/>
            </a:solidFill>
            <a:prstDash val="solid"/>
            <a:round/>
            <a:headEnd len="med" w="med" type="none"/>
            <a:tailEnd len="med" w="med" type="triangle"/>
          </a:ln>
        </p:spPr>
      </p:cxnSp>
      <p:sp>
        <p:nvSpPr>
          <p:cNvPr id="2175" name="Google Shape;2175;p69"/>
          <p:cNvSpPr txBox="1"/>
          <p:nvPr/>
        </p:nvSpPr>
        <p:spPr>
          <a:xfrm>
            <a:off x="1220500" y="2463788"/>
            <a:ext cx="2112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These two blocks of code function the same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9" name="Shape 2179"/>
        <p:cNvGrpSpPr/>
        <p:nvPr/>
      </p:nvGrpSpPr>
      <p:grpSpPr>
        <a:xfrm>
          <a:off x="0" y="0"/>
          <a:ext cx="0" cy="0"/>
          <a:chOff x="0" y="0"/>
          <a:chExt cx="0" cy="0"/>
        </a:xfrm>
      </p:grpSpPr>
      <p:sp>
        <p:nvSpPr>
          <p:cNvPr id="2180" name="Google Shape;2180;p70"/>
          <p:cNvSpPr txBox="1"/>
          <p:nvPr>
            <p:ph idx="1" type="subTitle"/>
          </p:nvPr>
        </p:nvSpPr>
        <p:spPr>
          <a:xfrm>
            <a:off x="1091600" y="442505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For loops can be converted to while loops!</a:t>
            </a:r>
            <a:endParaRPr sz="2000"/>
          </a:p>
        </p:txBody>
      </p:sp>
      <p:sp>
        <p:nvSpPr>
          <p:cNvPr id="2181" name="Google Shape;2181;p70"/>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Loops</a:t>
            </a:r>
            <a:endParaRPr/>
          </a:p>
        </p:txBody>
      </p:sp>
      <p:sp>
        <p:nvSpPr>
          <p:cNvPr id="2182" name="Google Shape;2182;p70"/>
          <p:cNvSpPr txBox="1"/>
          <p:nvPr/>
        </p:nvSpPr>
        <p:spPr>
          <a:xfrm>
            <a:off x="720000" y="1437175"/>
            <a:ext cx="3584400" cy="608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rgbClr val="C586C0"/>
                </a:solidFill>
                <a:highlight>
                  <a:srgbClr val="1E1E1E"/>
                </a:highlight>
                <a:latin typeface="Courier New"/>
                <a:ea typeface="Courier New"/>
                <a:cs typeface="Courier New"/>
                <a:sym typeface="Courier New"/>
              </a:rPr>
              <a:t>for</a:t>
            </a:r>
            <a:r>
              <a:rPr b="1" lang="en" sz="1100">
                <a:solidFill>
                  <a:srgbClr val="D4D4D4"/>
                </a:solidFill>
                <a:highlight>
                  <a:srgbClr val="1E1E1E"/>
                </a:highlight>
                <a:latin typeface="Courier New"/>
                <a:ea typeface="Courier New"/>
                <a:cs typeface="Courier New"/>
                <a:sym typeface="Courier New"/>
              </a:rPr>
              <a:t> </a:t>
            </a:r>
            <a:r>
              <a:rPr b="1" lang="en" sz="1100">
                <a:solidFill>
                  <a:srgbClr val="9CDCFE"/>
                </a:solidFill>
                <a:highlight>
                  <a:srgbClr val="1E1E1E"/>
                </a:highlight>
                <a:latin typeface="Courier New"/>
                <a:ea typeface="Courier New"/>
                <a:cs typeface="Courier New"/>
                <a:sym typeface="Courier New"/>
              </a:rPr>
              <a:t>thing</a:t>
            </a:r>
            <a:r>
              <a:rPr b="1" lang="en" sz="1100">
                <a:solidFill>
                  <a:srgbClr val="D4D4D4"/>
                </a:solidFill>
                <a:highlight>
                  <a:srgbClr val="1E1E1E"/>
                </a:highlight>
                <a:latin typeface="Courier New"/>
                <a:ea typeface="Courier New"/>
                <a:cs typeface="Courier New"/>
                <a:sym typeface="Courier New"/>
              </a:rPr>
              <a:t> </a:t>
            </a:r>
            <a:r>
              <a:rPr b="1" lang="en" sz="1100">
                <a:solidFill>
                  <a:srgbClr val="C586C0"/>
                </a:solidFill>
                <a:highlight>
                  <a:srgbClr val="1E1E1E"/>
                </a:highlight>
                <a:latin typeface="Courier New"/>
                <a:ea typeface="Courier New"/>
                <a:cs typeface="Courier New"/>
                <a:sym typeface="Courier New"/>
              </a:rPr>
              <a:t>in</a:t>
            </a:r>
            <a:r>
              <a:rPr b="1" lang="en" sz="1100">
                <a:solidFill>
                  <a:srgbClr val="D4D4D4"/>
                </a:solidFill>
                <a:highlight>
                  <a:srgbClr val="1E1E1E"/>
                </a:highlight>
                <a:latin typeface="Courier New"/>
                <a:ea typeface="Courier New"/>
                <a:cs typeface="Courier New"/>
                <a:sym typeface="Courier New"/>
              </a:rPr>
              <a:t> [</a:t>
            </a:r>
            <a:r>
              <a:rPr b="1" lang="en" sz="1100">
                <a:solidFill>
                  <a:srgbClr val="B5CEA8"/>
                </a:solidFill>
                <a:highlight>
                  <a:srgbClr val="1E1E1E"/>
                </a:highlight>
                <a:latin typeface="Courier New"/>
                <a:ea typeface="Courier New"/>
                <a:cs typeface="Courier New"/>
                <a:sym typeface="Courier New"/>
              </a:rPr>
              <a:t>1</a:t>
            </a:r>
            <a:r>
              <a:rPr b="1" lang="en" sz="1100">
                <a:solidFill>
                  <a:srgbClr val="D4D4D4"/>
                </a:solidFill>
                <a:highlight>
                  <a:srgbClr val="1E1E1E"/>
                </a:highlight>
                <a:latin typeface="Courier New"/>
                <a:ea typeface="Courier New"/>
                <a:cs typeface="Courier New"/>
                <a:sym typeface="Courier New"/>
              </a:rPr>
              <a:t>, </a:t>
            </a:r>
            <a:r>
              <a:rPr b="1" lang="en" sz="1100">
                <a:solidFill>
                  <a:srgbClr val="B5CEA8"/>
                </a:solidFill>
                <a:highlight>
                  <a:srgbClr val="1E1E1E"/>
                </a:highlight>
                <a:latin typeface="Courier New"/>
                <a:ea typeface="Courier New"/>
                <a:cs typeface="Courier New"/>
                <a:sym typeface="Courier New"/>
              </a:rPr>
              <a:t>2</a:t>
            </a:r>
            <a:r>
              <a:rPr b="1" lang="en" sz="1100">
                <a:solidFill>
                  <a:srgbClr val="D4D4D4"/>
                </a:solidFill>
                <a:highlight>
                  <a:srgbClr val="1E1E1E"/>
                </a:highlight>
                <a:latin typeface="Courier New"/>
                <a:ea typeface="Courier New"/>
                <a:cs typeface="Courier New"/>
                <a:sym typeface="Courier New"/>
              </a:rPr>
              <a:t>, </a:t>
            </a:r>
            <a:r>
              <a:rPr b="1" lang="en" sz="1100">
                <a:solidFill>
                  <a:srgbClr val="B5CEA8"/>
                </a:solidFill>
                <a:highlight>
                  <a:srgbClr val="1E1E1E"/>
                </a:highlight>
                <a:latin typeface="Courier New"/>
                <a:ea typeface="Courier New"/>
                <a:cs typeface="Courier New"/>
                <a:sym typeface="Courier New"/>
              </a:rPr>
              <a:t>3</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D4D4D4"/>
                </a:solidFill>
                <a:highlight>
                  <a:srgbClr val="1E1E1E"/>
                </a:highlight>
                <a:latin typeface="Courier New"/>
                <a:ea typeface="Courier New"/>
                <a:cs typeface="Courier New"/>
                <a:sym typeface="Courier New"/>
              </a:rPr>
              <a:t>   </a:t>
            </a:r>
            <a:r>
              <a:rPr b="1" lang="en" sz="1100">
                <a:solidFill>
                  <a:srgbClr val="DCDCAA"/>
                </a:solidFill>
                <a:highlight>
                  <a:srgbClr val="1E1E1E"/>
                </a:highlight>
                <a:latin typeface="Courier New"/>
                <a:ea typeface="Courier New"/>
                <a:cs typeface="Courier New"/>
                <a:sym typeface="Courier New"/>
              </a:rPr>
              <a:t>print</a:t>
            </a:r>
            <a:r>
              <a:rPr b="1" lang="en" sz="1100">
                <a:solidFill>
                  <a:srgbClr val="D4D4D4"/>
                </a:solidFill>
                <a:highlight>
                  <a:srgbClr val="1E1E1E"/>
                </a:highlight>
                <a:latin typeface="Courier New"/>
                <a:ea typeface="Courier New"/>
                <a:cs typeface="Courier New"/>
                <a:sym typeface="Courier New"/>
              </a:rPr>
              <a:t>(</a:t>
            </a:r>
            <a:r>
              <a:rPr b="1" lang="en" sz="1100">
                <a:solidFill>
                  <a:srgbClr val="9CDCFE"/>
                </a:solidFill>
                <a:highlight>
                  <a:srgbClr val="1E1E1E"/>
                </a:highlight>
                <a:latin typeface="Courier New"/>
                <a:ea typeface="Courier New"/>
                <a:cs typeface="Courier New"/>
                <a:sym typeface="Courier New"/>
              </a:rPr>
              <a:t>thing</a:t>
            </a:r>
            <a:r>
              <a:rPr b="1" lang="en" sz="1100">
                <a:solidFill>
                  <a:srgbClr val="D4D4D4"/>
                </a:solidFill>
                <a:highlight>
                  <a:srgbClr val="1E1E1E"/>
                </a:highlight>
                <a:latin typeface="Courier New"/>
                <a:ea typeface="Courier New"/>
                <a:cs typeface="Courier New"/>
                <a:sym typeface="Courier New"/>
              </a:rPr>
              <a:t>)</a:t>
            </a:r>
            <a:endParaRPr b="1" sz="1100">
              <a:solidFill>
                <a:srgbClr val="9CDCFE"/>
              </a:solidFill>
              <a:highlight>
                <a:srgbClr val="1E1E1E"/>
              </a:highlight>
              <a:latin typeface="Courier New"/>
              <a:ea typeface="Courier New"/>
              <a:cs typeface="Courier New"/>
              <a:sym typeface="Courier New"/>
            </a:endParaRPr>
          </a:p>
        </p:txBody>
      </p:sp>
      <p:sp>
        <p:nvSpPr>
          <p:cNvPr id="2183" name="Google Shape;2183;p70"/>
          <p:cNvSpPr txBox="1"/>
          <p:nvPr/>
        </p:nvSpPr>
        <p:spPr>
          <a:xfrm>
            <a:off x="4839600" y="1437175"/>
            <a:ext cx="3584400" cy="1877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rgbClr val="9CDCFE"/>
                </a:solidFill>
                <a:highlight>
                  <a:srgbClr val="1E1E1E"/>
                </a:highlight>
                <a:latin typeface="Courier New"/>
                <a:ea typeface="Courier New"/>
                <a:cs typeface="Courier New"/>
                <a:sym typeface="Courier New"/>
              </a:rPr>
              <a:t>items</a:t>
            </a:r>
            <a:r>
              <a:rPr b="1" lang="en" sz="1100">
                <a:solidFill>
                  <a:srgbClr val="D4D4D4"/>
                </a:solidFill>
                <a:highlight>
                  <a:srgbClr val="1E1E1E"/>
                </a:highlight>
                <a:latin typeface="Courier New"/>
                <a:ea typeface="Courier New"/>
                <a:cs typeface="Courier New"/>
                <a:sym typeface="Courier New"/>
              </a:rPr>
              <a:t> = </a:t>
            </a:r>
            <a:r>
              <a:rPr b="1" lang="en" sz="1100">
                <a:solidFill>
                  <a:srgbClr val="DCDCAA"/>
                </a:solidFill>
                <a:highlight>
                  <a:srgbClr val="1E1E1E"/>
                </a:highlight>
                <a:latin typeface="Courier New"/>
                <a:ea typeface="Courier New"/>
                <a:cs typeface="Courier New"/>
                <a:sym typeface="Courier New"/>
              </a:rPr>
              <a:t>iter</a:t>
            </a:r>
            <a:r>
              <a:rPr b="1" lang="en" sz="1100">
                <a:solidFill>
                  <a:srgbClr val="D4D4D4"/>
                </a:solidFill>
                <a:highlight>
                  <a:srgbClr val="1E1E1E"/>
                </a:highlight>
                <a:latin typeface="Courier New"/>
                <a:ea typeface="Courier New"/>
                <a:cs typeface="Courier New"/>
                <a:sym typeface="Courier New"/>
              </a:rPr>
              <a:t>([</a:t>
            </a:r>
            <a:r>
              <a:rPr b="1" lang="en" sz="1100">
                <a:solidFill>
                  <a:srgbClr val="B5CEA8"/>
                </a:solidFill>
                <a:highlight>
                  <a:srgbClr val="1E1E1E"/>
                </a:highlight>
                <a:latin typeface="Courier New"/>
                <a:ea typeface="Courier New"/>
                <a:cs typeface="Courier New"/>
                <a:sym typeface="Courier New"/>
              </a:rPr>
              <a:t>1</a:t>
            </a:r>
            <a:r>
              <a:rPr b="1" lang="en" sz="1100">
                <a:solidFill>
                  <a:srgbClr val="D4D4D4"/>
                </a:solidFill>
                <a:highlight>
                  <a:srgbClr val="1E1E1E"/>
                </a:highlight>
                <a:latin typeface="Courier New"/>
                <a:ea typeface="Courier New"/>
                <a:cs typeface="Courier New"/>
                <a:sym typeface="Courier New"/>
              </a:rPr>
              <a:t>, </a:t>
            </a:r>
            <a:r>
              <a:rPr b="1" lang="en" sz="1100">
                <a:solidFill>
                  <a:srgbClr val="B5CEA8"/>
                </a:solidFill>
                <a:highlight>
                  <a:srgbClr val="1E1E1E"/>
                </a:highlight>
                <a:latin typeface="Courier New"/>
                <a:ea typeface="Courier New"/>
                <a:cs typeface="Courier New"/>
                <a:sym typeface="Courier New"/>
              </a:rPr>
              <a:t>2</a:t>
            </a:r>
            <a:r>
              <a:rPr b="1" lang="en" sz="1100">
                <a:solidFill>
                  <a:srgbClr val="D4D4D4"/>
                </a:solidFill>
                <a:highlight>
                  <a:srgbClr val="1E1E1E"/>
                </a:highlight>
                <a:latin typeface="Courier New"/>
                <a:ea typeface="Courier New"/>
                <a:cs typeface="Courier New"/>
                <a:sym typeface="Courier New"/>
              </a:rPr>
              <a:t>, </a:t>
            </a:r>
            <a:r>
              <a:rPr b="1" lang="en" sz="1100">
                <a:solidFill>
                  <a:srgbClr val="B5CEA8"/>
                </a:solidFill>
                <a:highlight>
                  <a:srgbClr val="1E1E1E"/>
                </a:highlight>
                <a:latin typeface="Courier New"/>
                <a:ea typeface="Courier New"/>
                <a:cs typeface="Courier New"/>
                <a:sym typeface="Courier New"/>
              </a:rPr>
              <a:t>3</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9CDCFE"/>
                </a:solidFill>
                <a:highlight>
                  <a:srgbClr val="1E1E1E"/>
                </a:highlight>
                <a:latin typeface="Courier New"/>
                <a:ea typeface="Courier New"/>
                <a:cs typeface="Courier New"/>
                <a:sym typeface="Courier New"/>
              </a:rPr>
              <a:t>curr</a:t>
            </a:r>
            <a:r>
              <a:rPr b="1" lang="en" sz="1100">
                <a:solidFill>
                  <a:srgbClr val="D4D4D4"/>
                </a:solidFill>
                <a:highlight>
                  <a:srgbClr val="1E1E1E"/>
                </a:highlight>
                <a:latin typeface="Courier New"/>
                <a:ea typeface="Courier New"/>
                <a:cs typeface="Courier New"/>
                <a:sym typeface="Courier New"/>
              </a:rPr>
              <a:t> = </a:t>
            </a:r>
            <a:r>
              <a:rPr b="1" lang="en" sz="1100">
                <a:solidFill>
                  <a:srgbClr val="DCDCAA"/>
                </a:solidFill>
                <a:highlight>
                  <a:srgbClr val="1E1E1E"/>
                </a:highlight>
                <a:latin typeface="Courier New"/>
                <a:ea typeface="Courier New"/>
                <a:cs typeface="Courier New"/>
                <a:sym typeface="Courier New"/>
              </a:rPr>
              <a:t>next</a:t>
            </a:r>
            <a:r>
              <a:rPr b="1" lang="en" sz="1100">
                <a:solidFill>
                  <a:srgbClr val="D4D4D4"/>
                </a:solidFill>
                <a:highlight>
                  <a:srgbClr val="1E1E1E"/>
                </a:highlight>
                <a:latin typeface="Courier New"/>
                <a:ea typeface="Courier New"/>
                <a:cs typeface="Courier New"/>
                <a:sym typeface="Courier New"/>
              </a:rPr>
              <a:t>(</a:t>
            </a:r>
            <a:r>
              <a:rPr b="1" lang="en" sz="1100">
                <a:solidFill>
                  <a:srgbClr val="9CDCFE"/>
                </a:solidFill>
                <a:highlight>
                  <a:srgbClr val="1E1E1E"/>
                </a:highlight>
                <a:latin typeface="Courier New"/>
                <a:ea typeface="Courier New"/>
                <a:cs typeface="Courier New"/>
                <a:sym typeface="Courier New"/>
              </a:rPr>
              <a:t>items</a:t>
            </a:r>
            <a:r>
              <a:rPr b="1" lang="en" sz="1100">
                <a:solidFill>
                  <a:srgbClr val="D4D4D4"/>
                </a:solidFill>
                <a:highlight>
                  <a:srgbClr val="1E1E1E"/>
                </a:highlight>
                <a:latin typeface="Courier New"/>
                <a:ea typeface="Courier New"/>
                <a:cs typeface="Courier New"/>
                <a:sym typeface="Courier New"/>
              </a:rPr>
              <a:t>, </a:t>
            </a:r>
            <a:r>
              <a:rPr b="1" lang="en" sz="1100">
                <a:solidFill>
                  <a:srgbClr val="569CD6"/>
                </a:solidFill>
                <a:highlight>
                  <a:srgbClr val="1E1E1E"/>
                </a:highlight>
                <a:latin typeface="Courier New"/>
                <a:ea typeface="Courier New"/>
                <a:cs typeface="Courier New"/>
                <a:sym typeface="Courier New"/>
              </a:rPr>
              <a:t>None</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C586C0"/>
                </a:solidFill>
                <a:highlight>
                  <a:srgbClr val="1E1E1E"/>
                </a:highlight>
                <a:latin typeface="Courier New"/>
                <a:ea typeface="Courier New"/>
                <a:cs typeface="Courier New"/>
                <a:sym typeface="Courier New"/>
              </a:rPr>
              <a:t>while</a:t>
            </a:r>
            <a:r>
              <a:rPr b="1" lang="en" sz="1100">
                <a:solidFill>
                  <a:srgbClr val="D4D4D4"/>
                </a:solidFill>
                <a:highlight>
                  <a:srgbClr val="1E1E1E"/>
                </a:highlight>
                <a:latin typeface="Courier New"/>
                <a:ea typeface="Courier New"/>
                <a:cs typeface="Courier New"/>
                <a:sym typeface="Courier New"/>
              </a:rPr>
              <a:t> </a:t>
            </a:r>
            <a:r>
              <a:rPr b="1" lang="en" sz="1100">
                <a:solidFill>
                  <a:srgbClr val="9CDCFE"/>
                </a:solidFill>
                <a:highlight>
                  <a:srgbClr val="1E1E1E"/>
                </a:highlight>
                <a:latin typeface="Courier New"/>
                <a:ea typeface="Courier New"/>
                <a:cs typeface="Courier New"/>
                <a:sym typeface="Courier New"/>
              </a:rPr>
              <a:t>curr</a:t>
            </a:r>
            <a:r>
              <a:rPr b="1" lang="en" sz="1100">
                <a:solidFill>
                  <a:srgbClr val="D4D4D4"/>
                </a:solidFill>
                <a:highlight>
                  <a:srgbClr val="1E1E1E"/>
                </a:highlight>
                <a:latin typeface="Courier New"/>
                <a:ea typeface="Courier New"/>
                <a:cs typeface="Courier New"/>
                <a:sym typeface="Courier New"/>
              </a:rPr>
              <a:t> </a:t>
            </a:r>
            <a:r>
              <a:rPr b="1" lang="en" sz="1100">
                <a:solidFill>
                  <a:srgbClr val="569CD6"/>
                </a:solidFill>
                <a:highlight>
                  <a:srgbClr val="1E1E1E"/>
                </a:highlight>
                <a:latin typeface="Courier New"/>
                <a:ea typeface="Courier New"/>
                <a:cs typeface="Courier New"/>
                <a:sym typeface="Courier New"/>
              </a:rPr>
              <a:t>is</a:t>
            </a:r>
            <a:r>
              <a:rPr b="1" lang="en" sz="1100">
                <a:solidFill>
                  <a:srgbClr val="D4D4D4"/>
                </a:solidFill>
                <a:highlight>
                  <a:srgbClr val="1E1E1E"/>
                </a:highlight>
                <a:latin typeface="Courier New"/>
                <a:ea typeface="Courier New"/>
                <a:cs typeface="Courier New"/>
                <a:sym typeface="Courier New"/>
              </a:rPr>
              <a:t> </a:t>
            </a:r>
            <a:r>
              <a:rPr b="1" lang="en" sz="1100">
                <a:solidFill>
                  <a:srgbClr val="569CD6"/>
                </a:solidFill>
                <a:highlight>
                  <a:srgbClr val="1E1E1E"/>
                </a:highlight>
                <a:latin typeface="Courier New"/>
                <a:ea typeface="Courier New"/>
                <a:cs typeface="Courier New"/>
                <a:sym typeface="Courier New"/>
              </a:rPr>
              <a:t>not</a:t>
            </a:r>
            <a:r>
              <a:rPr b="1" lang="en" sz="1100">
                <a:solidFill>
                  <a:srgbClr val="D4D4D4"/>
                </a:solidFill>
                <a:highlight>
                  <a:srgbClr val="1E1E1E"/>
                </a:highlight>
                <a:latin typeface="Courier New"/>
                <a:ea typeface="Courier New"/>
                <a:cs typeface="Courier New"/>
                <a:sym typeface="Courier New"/>
              </a:rPr>
              <a:t> </a:t>
            </a:r>
            <a:r>
              <a:rPr b="1" lang="en" sz="1100">
                <a:solidFill>
                  <a:srgbClr val="569CD6"/>
                </a:solidFill>
                <a:highlight>
                  <a:srgbClr val="1E1E1E"/>
                </a:highlight>
                <a:latin typeface="Courier New"/>
                <a:ea typeface="Courier New"/>
                <a:cs typeface="Courier New"/>
                <a:sym typeface="Courier New"/>
              </a:rPr>
              <a:t>None</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D4D4D4"/>
                </a:solidFill>
                <a:highlight>
                  <a:srgbClr val="1E1E1E"/>
                </a:highlight>
                <a:latin typeface="Courier New"/>
                <a:ea typeface="Courier New"/>
                <a:cs typeface="Courier New"/>
                <a:sym typeface="Courier New"/>
              </a:rPr>
              <a:t>   </a:t>
            </a:r>
            <a:r>
              <a:rPr b="1" lang="en" sz="1100">
                <a:solidFill>
                  <a:srgbClr val="DCDCAA"/>
                </a:solidFill>
                <a:highlight>
                  <a:srgbClr val="1E1E1E"/>
                </a:highlight>
                <a:latin typeface="Courier New"/>
                <a:ea typeface="Courier New"/>
                <a:cs typeface="Courier New"/>
                <a:sym typeface="Courier New"/>
              </a:rPr>
              <a:t>print</a:t>
            </a:r>
            <a:r>
              <a:rPr b="1" lang="en" sz="1100">
                <a:solidFill>
                  <a:srgbClr val="D4D4D4"/>
                </a:solidFill>
                <a:highlight>
                  <a:srgbClr val="1E1E1E"/>
                </a:highlight>
                <a:latin typeface="Courier New"/>
                <a:ea typeface="Courier New"/>
                <a:cs typeface="Courier New"/>
                <a:sym typeface="Courier New"/>
              </a:rPr>
              <a:t>(</a:t>
            </a:r>
            <a:r>
              <a:rPr b="1" lang="en" sz="1100">
                <a:solidFill>
                  <a:srgbClr val="9CDCFE"/>
                </a:solidFill>
                <a:highlight>
                  <a:srgbClr val="1E1E1E"/>
                </a:highlight>
                <a:latin typeface="Courier New"/>
                <a:ea typeface="Courier New"/>
                <a:cs typeface="Courier New"/>
                <a:sym typeface="Courier New"/>
              </a:rPr>
              <a:t>curr</a:t>
            </a:r>
            <a:r>
              <a:rPr b="1" lang="en" sz="1100">
                <a:solidFill>
                  <a:srgbClr val="D4D4D4"/>
                </a:solidFill>
                <a:highlight>
                  <a:srgbClr val="1E1E1E"/>
                </a:highlight>
                <a:latin typeface="Courier New"/>
                <a:ea typeface="Courier New"/>
                <a:cs typeface="Courier New"/>
                <a:sym typeface="Courier New"/>
              </a:rPr>
              <a:t>)</a:t>
            </a:r>
            <a:endParaRPr b="1"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D4D4D4"/>
                </a:solidFill>
                <a:highlight>
                  <a:srgbClr val="1E1E1E"/>
                </a:highlight>
                <a:latin typeface="Courier New"/>
                <a:ea typeface="Courier New"/>
                <a:cs typeface="Courier New"/>
                <a:sym typeface="Courier New"/>
              </a:rPr>
              <a:t>   </a:t>
            </a:r>
            <a:r>
              <a:rPr b="1" lang="en" sz="1100">
                <a:solidFill>
                  <a:srgbClr val="9CDCFE"/>
                </a:solidFill>
                <a:highlight>
                  <a:srgbClr val="1E1E1E"/>
                </a:highlight>
                <a:latin typeface="Courier New"/>
                <a:ea typeface="Courier New"/>
                <a:cs typeface="Courier New"/>
                <a:sym typeface="Courier New"/>
              </a:rPr>
              <a:t>curr</a:t>
            </a:r>
            <a:r>
              <a:rPr b="1" lang="en" sz="1100">
                <a:solidFill>
                  <a:srgbClr val="D4D4D4"/>
                </a:solidFill>
                <a:highlight>
                  <a:srgbClr val="1E1E1E"/>
                </a:highlight>
                <a:latin typeface="Courier New"/>
                <a:ea typeface="Courier New"/>
                <a:cs typeface="Courier New"/>
                <a:sym typeface="Courier New"/>
              </a:rPr>
              <a:t> = </a:t>
            </a:r>
            <a:r>
              <a:rPr b="1" lang="en" sz="1100">
                <a:solidFill>
                  <a:srgbClr val="DCDCAA"/>
                </a:solidFill>
                <a:highlight>
                  <a:srgbClr val="1E1E1E"/>
                </a:highlight>
                <a:latin typeface="Courier New"/>
                <a:ea typeface="Courier New"/>
                <a:cs typeface="Courier New"/>
                <a:sym typeface="Courier New"/>
              </a:rPr>
              <a:t>next</a:t>
            </a:r>
            <a:r>
              <a:rPr b="1" lang="en" sz="1100">
                <a:solidFill>
                  <a:srgbClr val="D4D4D4"/>
                </a:solidFill>
                <a:highlight>
                  <a:srgbClr val="1E1E1E"/>
                </a:highlight>
                <a:latin typeface="Courier New"/>
                <a:ea typeface="Courier New"/>
                <a:cs typeface="Courier New"/>
                <a:sym typeface="Courier New"/>
              </a:rPr>
              <a:t>(</a:t>
            </a:r>
            <a:r>
              <a:rPr b="1" lang="en" sz="1100">
                <a:solidFill>
                  <a:srgbClr val="9CDCFE"/>
                </a:solidFill>
                <a:highlight>
                  <a:srgbClr val="1E1E1E"/>
                </a:highlight>
                <a:latin typeface="Courier New"/>
                <a:ea typeface="Courier New"/>
                <a:cs typeface="Courier New"/>
                <a:sym typeface="Courier New"/>
              </a:rPr>
              <a:t>items</a:t>
            </a:r>
            <a:r>
              <a:rPr b="1" lang="en" sz="1100">
                <a:solidFill>
                  <a:srgbClr val="D4D4D4"/>
                </a:solidFill>
                <a:highlight>
                  <a:srgbClr val="1E1E1E"/>
                </a:highlight>
                <a:latin typeface="Courier New"/>
                <a:ea typeface="Courier New"/>
                <a:cs typeface="Courier New"/>
                <a:sym typeface="Courier New"/>
              </a:rPr>
              <a:t>, </a:t>
            </a:r>
            <a:r>
              <a:rPr b="1" lang="en" sz="1100">
                <a:solidFill>
                  <a:srgbClr val="569CD6"/>
                </a:solidFill>
                <a:highlight>
                  <a:srgbClr val="1E1E1E"/>
                </a:highlight>
                <a:latin typeface="Courier New"/>
                <a:ea typeface="Courier New"/>
                <a:cs typeface="Courier New"/>
                <a:sym typeface="Courier New"/>
              </a:rPr>
              <a:t>None</a:t>
            </a:r>
            <a:r>
              <a:rPr b="1" lang="en" sz="1100">
                <a:solidFill>
                  <a:srgbClr val="D4D4D4"/>
                </a:solidFill>
                <a:highlight>
                  <a:srgbClr val="1E1E1E"/>
                </a:highlight>
                <a:latin typeface="Courier New"/>
                <a:ea typeface="Courier New"/>
                <a:cs typeface="Courier New"/>
                <a:sym typeface="Courier New"/>
              </a:rPr>
              <a:t>)</a:t>
            </a:r>
            <a:endParaRPr b="1" sz="1100">
              <a:solidFill>
                <a:srgbClr val="569CD6"/>
              </a:solidFill>
              <a:highlight>
                <a:srgbClr val="1E1E1E"/>
              </a:highlight>
              <a:latin typeface="Courier New"/>
              <a:ea typeface="Courier New"/>
              <a:cs typeface="Courier New"/>
              <a:sym typeface="Courier New"/>
            </a:endParaRPr>
          </a:p>
        </p:txBody>
      </p:sp>
      <p:sp>
        <p:nvSpPr>
          <p:cNvPr id="2184" name="Google Shape;2184;p70"/>
          <p:cNvSpPr txBox="1"/>
          <p:nvPr/>
        </p:nvSpPr>
        <p:spPr>
          <a:xfrm>
            <a:off x="309075" y="3344750"/>
            <a:ext cx="8881200" cy="10314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000">
                <a:solidFill>
                  <a:srgbClr val="D4D4D4"/>
                </a:solidFill>
                <a:highlight>
                  <a:srgbClr val="1E1E1E"/>
                </a:highlight>
                <a:latin typeface="Courier New"/>
                <a:ea typeface="Courier New"/>
                <a:cs typeface="Courier New"/>
                <a:sym typeface="Courier New"/>
              </a:rPr>
              <a:t>(</a:t>
            </a:r>
            <a:r>
              <a:rPr b="1" lang="en" sz="1000">
                <a:solidFill>
                  <a:srgbClr val="569CD6"/>
                </a:solidFill>
                <a:highlight>
                  <a:srgbClr val="1E1E1E"/>
                </a:highlight>
                <a:latin typeface="Courier New"/>
                <a:ea typeface="Courier New"/>
                <a:cs typeface="Courier New"/>
                <a:sym typeface="Courier New"/>
              </a:rPr>
              <a:t>lambda</a:t>
            </a:r>
            <a:r>
              <a:rPr b="1" lang="en" sz="1000">
                <a:solidFill>
                  <a:srgbClr val="D4D4D4"/>
                </a:solidFill>
                <a:highlight>
                  <a:srgbClr val="1E1E1E"/>
                </a:highlight>
                <a:latin typeface="Courier New"/>
                <a:ea typeface="Courier New"/>
                <a:cs typeface="Courier New"/>
                <a:sym typeface="Courier New"/>
              </a:rPr>
              <a:t> </a:t>
            </a:r>
            <a:r>
              <a:rPr b="1" lang="en" sz="1000">
                <a:solidFill>
                  <a:srgbClr val="9CDCFE"/>
                </a:solidFill>
                <a:highlight>
                  <a:srgbClr val="1E1E1E"/>
                </a:highlight>
                <a:latin typeface="Courier New"/>
                <a:ea typeface="Courier New"/>
                <a:cs typeface="Courier New"/>
                <a:sym typeface="Courier New"/>
              </a:rPr>
              <a:t>_Y</a:t>
            </a:r>
            <a:r>
              <a:rPr b="1" lang="en" sz="1000">
                <a:solidFill>
                  <a:srgbClr val="D4D4D4"/>
                </a:solidFill>
                <a:highlight>
                  <a:srgbClr val="1E1E1E"/>
                </a:highlight>
                <a:latin typeface="Courier New"/>
                <a:ea typeface="Courier New"/>
                <a:cs typeface="Courier New"/>
                <a:sym typeface="Courier New"/>
              </a:rPr>
              <a:t>: (</a:t>
            </a:r>
            <a:r>
              <a:rPr b="1" lang="en" sz="1000">
                <a:solidFill>
                  <a:srgbClr val="569CD6"/>
                </a:solidFill>
                <a:highlight>
                  <a:srgbClr val="1E1E1E"/>
                </a:highlight>
                <a:latin typeface="Courier New"/>
                <a:ea typeface="Courier New"/>
                <a:cs typeface="Courier New"/>
                <a:sym typeface="Courier New"/>
              </a:rPr>
              <a:t>lambda</a:t>
            </a:r>
            <a:r>
              <a:rPr b="1" lang="en" sz="1000">
                <a:solidFill>
                  <a:srgbClr val="D4D4D4"/>
                </a:solidFill>
                <a:highlight>
                  <a:srgbClr val="1E1E1E"/>
                </a:highlight>
                <a:latin typeface="Courier New"/>
                <a:ea typeface="Courier New"/>
                <a:cs typeface="Courier New"/>
                <a:sym typeface="Courier New"/>
              </a:rPr>
              <a:t> </a:t>
            </a:r>
            <a:r>
              <a:rPr b="1" lang="en" sz="1000">
                <a:solidFill>
                  <a:srgbClr val="9CDCFE"/>
                </a:solidFill>
                <a:highlight>
                  <a:srgbClr val="1E1E1E"/>
                </a:highlight>
                <a:latin typeface="Courier New"/>
                <a:ea typeface="Courier New"/>
                <a:cs typeface="Courier New"/>
                <a:sym typeface="Courier New"/>
              </a:rPr>
              <a:t>_term1</a:t>
            </a:r>
            <a:r>
              <a:rPr b="1" lang="en" sz="1000">
                <a:solidFill>
                  <a:srgbClr val="D4D4D4"/>
                </a:solidFill>
                <a:highlight>
                  <a:srgbClr val="1E1E1E"/>
                </a:highlight>
                <a:latin typeface="Courier New"/>
                <a:ea typeface="Courier New"/>
                <a:cs typeface="Courier New"/>
                <a:sym typeface="Courier New"/>
              </a:rPr>
              <a:t>, </a:t>
            </a:r>
            <a:r>
              <a:rPr b="1" lang="en" sz="1000">
                <a:solidFill>
                  <a:srgbClr val="9CDCFE"/>
                </a:solidFill>
                <a:highlight>
                  <a:srgbClr val="1E1E1E"/>
                </a:highlight>
                <a:latin typeface="Courier New"/>
                <a:ea typeface="Courier New"/>
                <a:cs typeface="Courier New"/>
                <a:sym typeface="Courier New"/>
              </a:rPr>
              <a:t>_items1</a:t>
            </a:r>
            <a:r>
              <a:rPr b="1" lang="en" sz="1000">
                <a:solidFill>
                  <a:srgbClr val="D4D4D4"/>
                </a:solidFill>
                <a:highlight>
                  <a:srgbClr val="1E1E1E"/>
                </a:highlight>
                <a:latin typeface="Courier New"/>
                <a:ea typeface="Courier New"/>
                <a:cs typeface="Courier New"/>
                <a:sym typeface="Courier New"/>
              </a:rPr>
              <a:t>: (</a:t>
            </a:r>
            <a:r>
              <a:rPr b="1" lang="en" sz="1000">
                <a:solidFill>
                  <a:srgbClr val="569CD6"/>
                </a:solidFill>
                <a:highlight>
                  <a:srgbClr val="1E1E1E"/>
                </a:highlight>
                <a:latin typeface="Courier New"/>
                <a:ea typeface="Courier New"/>
                <a:cs typeface="Courier New"/>
                <a:sym typeface="Courier New"/>
              </a:rPr>
              <a:t>lambda</a:t>
            </a:r>
            <a:r>
              <a:rPr b="1" lang="en" sz="1000">
                <a:solidFill>
                  <a:srgbClr val="D4D4D4"/>
                </a:solidFill>
                <a:highlight>
                  <a:srgbClr val="1E1E1E"/>
                </a:highlight>
                <a:latin typeface="Courier New"/>
                <a:ea typeface="Courier New"/>
                <a:cs typeface="Courier New"/>
                <a:sym typeface="Courier New"/>
              </a:rPr>
              <a:t> </a:t>
            </a:r>
            <a:r>
              <a:rPr b="1" lang="en" sz="1000">
                <a:solidFill>
                  <a:srgbClr val="9CDCFE"/>
                </a:solidFill>
                <a:highlight>
                  <a:srgbClr val="1E1E1E"/>
                </a:highlight>
                <a:latin typeface="Courier New"/>
                <a:ea typeface="Courier New"/>
                <a:cs typeface="Courier New"/>
                <a:sym typeface="Courier New"/>
              </a:rPr>
              <a:t>thing</a:t>
            </a:r>
            <a:r>
              <a:rPr b="1" lang="en" sz="1000">
                <a:solidFill>
                  <a:srgbClr val="D4D4D4"/>
                </a:solidFill>
                <a:highlight>
                  <a:srgbClr val="1E1E1E"/>
                </a:highlight>
                <a:latin typeface="Courier New"/>
                <a:ea typeface="Courier New"/>
                <a:cs typeface="Courier New"/>
                <a:sym typeface="Courier New"/>
              </a:rPr>
              <a:t>: (</a:t>
            </a:r>
            <a:r>
              <a:rPr b="1" lang="en" sz="1000">
                <a:solidFill>
                  <a:srgbClr val="569CD6"/>
                </a:solidFill>
                <a:highlight>
                  <a:srgbClr val="1E1E1E"/>
                </a:highlight>
                <a:latin typeface="Courier New"/>
                <a:ea typeface="Courier New"/>
                <a:cs typeface="Courier New"/>
                <a:sym typeface="Courier New"/>
              </a:rPr>
              <a:t>lambda</a:t>
            </a:r>
            <a:r>
              <a:rPr b="1" lang="en" sz="1000">
                <a:solidFill>
                  <a:srgbClr val="D4D4D4"/>
                </a:solidFill>
                <a:highlight>
                  <a:srgbClr val="1E1E1E"/>
                </a:highlight>
                <a:latin typeface="Courier New"/>
                <a:ea typeface="Courier New"/>
                <a:cs typeface="Courier New"/>
                <a:sym typeface="Courier New"/>
              </a:rPr>
              <a:t> </a:t>
            </a:r>
            <a:r>
              <a:rPr b="1" lang="en" sz="1000">
                <a:solidFill>
                  <a:srgbClr val="9CDCFE"/>
                </a:solidFill>
                <a:highlight>
                  <a:srgbClr val="1E1E1E"/>
                </a:highlight>
                <a:latin typeface="Courier New"/>
                <a:ea typeface="Courier New"/>
                <a:cs typeface="Courier New"/>
                <a:sym typeface="Courier New"/>
              </a:rPr>
              <a:t>_loop1</a:t>
            </a:r>
            <a:r>
              <a:rPr b="1" lang="en" sz="1000">
                <a:solidFill>
                  <a:srgbClr val="D4D4D4"/>
                </a:solidFill>
                <a:highlight>
                  <a:srgbClr val="1E1E1E"/>
                </a:highlight>
                <a:latin typeface="Courier New"/>
                <a:ea typeface="Courier New"/>
                <a:cs typeface="Courier New"/>
                <a:sym typeface="Courier New"/>
              </a:rPr>
              <a:t>: </a:t>
            </a:r>
            <a:r>
              <a:rPr b="1" lang="en" sz="1000">
                <a:solidFill>
                  <a:srgbClr val="9CDCFE"/>
                </a:solidFill>
                <a:highlight>
                  <a:srgbClr val="1E1E1E"/>
                </a:highlight>
                <a:latin typeface="Courier New"/>
                <a:ea typeface="Courier New"/>
                <a:cs typeface="Courier New"/>
                <a:sym typeface="Courier New"/>
              </a:rPr>
              <a:t>_loop1</a:t>
            </a:r>
            <a:r>
              <a:rPr b="1" lang="en" sz="1000">
                <a:solidFill>
                  <a:srgbClr val="D4D4D4"/>
                </a:solidFill>
                <a:highlight>
                  <a:srgbClr val="1E1E1E"/>
                </a:highlight>
                <a:latin typeface="Courier New"/>
                <a:ea typeface="Courier New"/>
                <a:cs typeface="Courier New"/>
                <a:sym typeface="Courier New"/>
              </a:rPr>
              <a:t>(</a:t>
            </a:r>
            <a:r>
              <a:rPr b="1" lang="en" sz="1000">
                <a:solidFill>
                  <a:srgbClr val="9CDCFE"/>
                </a:solidFill>
                <a:highlight>
                  <a:srgbClr val="1E1E1E"/>
                </a:highlight>
                <a:latin typeface="Courier New"/>
                <a:ea typeface="Courier New"/>
                <a:cs typeface="Courier New"/>
                <a:sym typeface="Courier New"/>
              </a:rPr>
              <a:t>thing</a:t>
            </a:r>
            <a:r>
              <a:rPr b="1" lang="en" sz="1000">
                <a:solidFill>
                  <a:srgbClr val="D4D4D4"/>
                </a:solidFill>
                <a:highlight>
                  <a:srgbClr val="1E1E1E"/>
                </a:highlight>
                <a:latin typeface="Courier New"/>
                <a:ea typeface="Courier New"/>
                <a:cs typeface="Courier New"/>
                <a:sym typeface="Courier New"/>
              </a:rPr>
              <a:t>))(</a:t>
            </a:r>
            <a:r>
              <a:rPr b="1" lang="en" sz="1000">
                <a:solidFill>
                  <a:srgbClr val="9CDCFE"/>
                </a:solidFill>
                <a:highlight>
                  <a:srgbClr val="1E1E1E"/>
                </a:highlight>
                <a:latin typeface="Courier New"/>
                <a:ea typeface="Courier New"/>
                <a:cs typeface="Courier New"/>
                <a:sym typeface="Courier New"/>
              </a:rPr>
              <a:t>_Y</a:t>
            </a:r>
            <a:r>
              <a:rPr b="1" lang="en" sz="1000">
                <a:solidFill>
                  <a:srgbClr val="D4D4D4"/>
                </a:solidFill>
                <a:highlight>
                  <a:srgbClr val="1E1E1E"/>
                </a:highlight>
                <a:latin typeface="Courier New"/>
                <a:ea typeface="Courier New"/>
                <a:cs typeface="Courier New"/>
                <a:sym typeface="Courier New"/>
              </a:rPr>
              <a:t>(</a:t>
            </a:r>
            <a:r>
              <a:rPr b="1" lang="en" sz="1000">
                <a:solidFill>
                  <a:srgbClr val="569CD6"/>
                </a:solidFill>
                <a:highlight>
                  <a:srgbClr val="1E1E1E"/>
                </a:highlight>
                <a:latin typeface="Courier New"/>
                <a:ea typeface="Courier New"/>
                <a:cs typeface="Courier New"/>
                <a:sym typeface="Courier New"/>
              </a:rPr>
              <a:t>lambda</a:t>
            </a:r>
            <a:r>
              <a:rPr b="1" lang="en" sz="1000">
                <a:solidFill>
                  <a:srgbClr val="D4D4D4"/>
                </a:solidFill>
                <a:highlight>
                  <a:srgbClr val="1E1E1E"/>
                </a:highlight>
                <a:latin typeface="Courier New"/>
                <a:ea typeface="Courier New"/>
                <a:cs typeface="Courier New"/>
                <a:sym typeface="Courier New"/>
              </a:rPr>
              <a:t> </a:t>
            </a:r>
            <a:r>
              <a:rPr b="1" lang="en" sz="1000">
                <a:solidFill>
                  <a:srgbClr val="9CDCFE"/>
                </a:solidFill>
                <a:highlight>
                  <a:srgbClr val="1E1E1E"/>
                </a:highlight>
                <a:latin typeface="Courier New"/>
                <a:ea typeface="Courier New"/>
                <a:cs typeface="Courier New"/>
                <a:sym typeface="Courier New"/>
              </a:rPr>
              <a:t>_loop1</a:t>
            </a:r>
            <a:r>
              <a:rPr b="1" lang="en" sz="1000">
                <a:solidFill>
                  <a:srgbClr val="D4D4D4"/>
                </a:solidFill>
                <a:highlight>
                  <a:srgbClr val="1E1E1E"/>
                </a:highlight>
                <a:latin typeface="Courier New"/>
                <a:ea typeface="Courier New"/>
                <a:cs typeface="Courier New"/>
                <a:sym typeface="Courier New"/>
              </a:rPr>
              <a:t>: (</a:t>
            </a:r>
            <a:r>
              <a:rPr b="1" lang="en" sz="1000">
                <a:solidFill>
                  <a:srgbClr val="569CD6"/>
                </a:solidFill>
                <a:highlight>
                  <a:srgbClr val="1E1E1E"/>
                </a:highlight>
                <a:latin typeface="Courier New"/>
                <a:ea typeface="Courier New"/>
                <a:cs typeface="Courier New"/>
                <a:sym typeface="Courier New"/>
              </a:rPr>
              <a:t>lambda</a:t>
            </a:r>
            <a:r>
              <a:rPr b="1" lang="en" sz="1000">
                <a:solidFill>
                  <a:srgbClr val="D4D4D4"/>
                </a:solidFill>
                <a:highlight>
                  <a:srgbClr val="1E1E1E"/>
                </a:highlight>
                <a:latin typeface="Courier New"/>
                <a:ea typeface="Courier New"/>
                <a:cs typeface="Courier New"/>
                <a:sym typeface="Courier New"/>
              </a:rPr>
              <a:t> </a:t>
            </a:r>
            <a:r>
              <a:rPr b="1" lang="en" sz="1000">
                <a:solidFill>
                  <a:srgbClr val="9CDCFE"/>
                </a:solidFill>
                <a:highlight>
                  <a:srgbClr val="1E1E1E"/>
                </a:highlight>
                <a:latin typeface="Courier New"/>
                <a:ea typeface="Courier New"/>
                <a:cs typeface="Courier New"/>
                <a:sym typeface="Courier New"/>
              </a:rPr>
              <a:t>thing</a:t>
            </a:r>
            <a:r>
              <a:rPr b="1" lang="en" sz="1000">
                <a:solidFill>
                  <a:srgbClr val="D4D4D4"/>
                </a:solidFill>
                <a:highlight>
                  <a:srgbClr val="1E1E1E"/>
                </a:highlight>
                <a:latin typeface="Courier New"/>
                <a:ea typeface="Courier New"/>
                <a:cs typeface="Courier New"/>
                <a:sym typeface="Courier New"/>
              </a:rPr>
              <a:t>: ([</a:t>
            </a:r>
            <a:r>
              <a:rPr b="1" lang="en" sz="1000">
                <a:solidFill>
                  <a:srgbClr val="DCDCAA"/>
                </a:solidFill>
                <a:highlight>
                  <a:srgbClr val="1E1E1E"/>
                </a:highlight>
                <a:latin typeface="Courier New"/>
                <a:ea typeface="Courier New"/>
                <a:cs typeface="Courier New"/>
                <a:sym typeface="Courier New"/>
              </a:rPr>
              <a:t>print</a:t>
            </a:r>
            <a:r>
              <a:rPr b="1" lang="en" sz="1000">
                <a:solidFill>
                  <a:srgbClr val="D4D4D4"/>
                </a:solidFill>
                <a:highlight>
                  <a:srgbClr val="1E1E1E"/>
                </a:highlight>
                <a:latin typeface="Courier New"/>
                <a:ea typeface="Courier New"/>
                <a:cs typeface="Courier New"/>
                <a:sym typeface="Courier New"/>
              </a:rPr>
              <a:t>(</a:t>
            </a:r>
            <a:r>
              <a:rPr b="1" lang="en" sz="1000">
                <a:solidFill>
                  <a:srgbClr val="9CDCFE"/>
                </a:solidFill>
                <a:highlight>
                  <a:srgbClr val="1E1E1E"/>
                </a:highlight>
                <a:latin typeface="Courier New"/>
                <a:ea typeface="Courier New"/>
                <a:cs typeface="Courier New"/>
                <a:sym typeface="Courier New"/>
              </a:rPr>
              <a:t>thing</a:t>
            </a:r>
            <a:r>
              <a:rPr b="1" lang="en" sz="1000">
                <a:solidFill>
                  <a:srgbClr val="D4D4D4"/>
                </a:solidFill>
                <a:highlight>
                  <a:srgbClr val="1E1E1E"/>
                </a:highlight>
                <a:latin typeface="Courier New"/>
                <a:ea typeface="Courier New"/>
                <a:cs typeface="Courier New"/>
                <a:sym typeface="Courier New"/>
              </a:rPr>
              <a:t>), (</a:t>
            </a:r>
            <a:r>
              <a:rPr b="1" lang="en" sz="1000">
                <a:solidFill>
                  <a:srgbClr val="569CD6"/>
                </a:solidFill>
                <a:highlight>
                  <a:srgbClr val="1E1E1E"/>
                </a:highlight>
                <a:latin typeface="Courier New"/>
                <a:ea typeface="Courier New"/>
                <a:cs typeface="Courier New"/>
                <a:sym typeface="Courier New"/>
              </a:rPr>
              <a:t>lambda</a:t>
            </a:r>
            <a:r>
              <a:rPr b="1" lang="en" sz="1000">
                <a:solidFill>
                  <a:srgbClr val="D4D4D4"/>
                </a:solidFill>
                <a:highlight>
                  <a:srgbClr val="1E1E1E"/>
                </a:highlight>
                <a:latin typeface="Courier New"/>
                <a:ea typeface="Courier New"/>
                <a:cs typeface="Courier New"/>
                <a:sym typeface="Courier New"/>
              </a:rPr>
              <a:t> </a:t>
            </a:r>
            <a:r>
              <a:rPr b="1" lang="en" sz="1000">
                <a:solidFill>
                  <a:srgbClr val="9CDCFE"/>
                </a:solidFill>
                <a:highlight>
                  <a:srgbClr val="1E1E1E"/>
                </a:highlight>
                <a:latin typeface="Courier New"/>
                <a:ea typeface="Courier New"/>
                <a:cs typeface="Courier New"/>
                <a:sym typeface="Courier New"/>
              </a:rPr>
              <a:t>thing</a:t>
            </a:r>
            <a:r>
              <a:rPr b="1" lang="en" sz="1000">
                <a:solidFill>
                  <a:srgbClr val="D4D4D4"/>
                </a:solidFill>
                <a:highlight>
                  <a:srgbClr val="1E1E1E"/>
                </a:highlight>
                <a:latin typeface="Courier New"/>
                <a:ea typeface="Courier New"/>
                <a:cs typeface="Courier New"/>
                <a:sym typeface="Courier New"/>
              </a:rPr>
              <a:t>: </a:t>
            </a:r>
            <a:r>
              <a:rPr b="1" lang="en" sz="1000">
                <a:solidFill>
                  <a:srgbClr val="9CDCFE"/>
                </a:solidFill>
                <a:highlight>
                  <a:srgbClr val="1E1E1E"/>
                </a:highlight>
                <a:latin typeface="Courier New"/>
                <a:ea typeface="Courier New"/>
                <a:cs typeface="Courier New"/>
                <a:sym typeface="Courier New"/>
              </a:rPr>
              <a:t>_loop1</a:t>
            </a:r>
            <a:r>
              <a:rPr b="1" lang="en" sz="1000">
                <a:solidFill>
                  <a:srgbClr val="D4D4D4"/>
                </a:solidFill>
                <a:highlight>
                  <a:srgbClr val="1E1E1E"/>
                </a:highlight>
                <a:latin typeface="Courier New"/>
                <a:ea typeface="Courier New"/>
                <a:cs typeface="Courier New"/>
                <a:sym typeface="Courier New"/>
              </a:rPr>
              <a:t>(</a:t>
            </a:r>
            <a:r>
              <a:rPr b="1" lang="en" sz="1000">
                <a:solidFill>
                  <a:srgbClr val="9CDCFE"/>
                </a:solidFill>
                <a:highlight>
                  <a:srgbClr val="1E1E1E"/>
                </a:highlight>
                <a:latin typeface="Courier New"/>
                <a:ea typeface="Courier New"/>
                <a:cs typeface="Courier New"/>
                <a:sym typeface="Courier New"/>
              </a:rPr>
              <a:t>thing</a:t>
            </a:r>
            <a:r>
              <a:rPr b="1" lang="en" sz="1000">
                <a:solidFill>
                  <a:srgbClr val="D4D4D4"/>
                </a:solidFill>
                <a:highlight>
                  <a:srgbClr val="1E1E1E"/>
                </a:highlight>
                <a:latin typeface="Courier New"/>
                <a:ea typeface="Courier New"/>
                <a:cs typeface="Courier New"/>
                <a:sym typeface="Courier New"/>
              </a:rPr>
              <a:t>))(</a:t>
            </a:r>
            <a:r>
              <a:rPr b="1" lang="en" sz="1000">
                <a:solidFill>
                  <a:srgbClr val="DCDCAA"/>
                </a:solidFill>
                <a:highlight>
                  <a:srgbClr val="1E1E1E"/>
                </a:highlight>
                <a:latin typeface="Courier New"/>
                <a:ea typeface="Courier New"/>
                <a:cs typeface="Courier New"/>
                <a:sym typeface="Courier New"/>
              </a:rPr>
              <a:t>next</a:t>
            </a:r>
            <a:r>
              <a:rPr b="1" lang="en" sz="1000">
                <a:solidFill>
                  <a:srgbClr val="D4D4D4"/>
                </a:solidFill>
                <a:highlight>
                  <a:srgbClr val="1E1E1E"/>
                </a:highlight>
                <a:latin typeface="Courier New"/>
                <a:ea typeface="Courier New"/>
                <a:cs typeface="Courier New"/>
                <a:sym typeface="Courier New"/>
              </a:rPr>
              <a:t>(</a:t>
            </a:r>
            <a:r>
              <a:rPr b="1" lang="en" sz="1000">
                <a:solidFill>
                  <a:srgbClr val="9CDCFE"/>
                </a:solidFill>
                <a:highlight>
                  <a:srgbClr val="1E1E1E"/>
                </a:highlight>
                <a:latin typeface="Courier New"/>
                <a:ea typeface="Courier New"/>
                <a:cs typeface="Courier New"/>
                <a:sym typeface="Courier New"/>
              </a:rPr>
              <a:t>_items1</a:t>
            </a:r>
            <a:r>
              <a:rPr b="1" lang="en" sz="1000">
                <a:solidFill>
                  <a:srgbClr val="D4D4D4"/>
                </a:solidFill>
                <a:highlight>
                  <a:srgbClr val="1E1E1E"/>
                </a:highlight>
                <a:latin typeface="Courier New"/>
                <a:ea typeface="Courier New"/>
                <a:cs typeface="Courier New"/>
                <a:sym typeface="Courier New"/>
              </a:rPr>
              <a:t>, </a:t>
            </a:r>
            <a:r>
              <a:rPr b="1" lang="en" sz="1000">
                <a:solidFill>
                  <a:srgbClr val="9CDCFE"/>
                </a:solidFill>
                <a:highlight>
                  <a:srgbClr val="1E1E1E"/>
                </a:highlight>
                <a:latin typeface="Courier New"/>
                <a:ea typeface="Courier New"/>
                <a:cs typeface="Courier New"/>
                <a:sym typeface="Courier New"/>
              </a:rPr>
              <a:t>_term1</a:t>
            </a:r>
            <a:r>
              <a:rPr b="1" lang="en" sz="1000">
                <a:solidFill>
                  <a:srgbClr val="D4D4D4"/>
                </a:solidFill>
                <a:highlight>
                  <a:srgbClr val="1E1E1E"/>
                </a:highlight>
                <a:latin typeface="Courier New"/>
                <a:ea typeface="Courier New"/>
                <a:cs typeface="Courier New"/>
                <a:sym typeface="Courier New"/>
              </a:rPr>
              <a:t>))][-</a:t>
            </a:r>
            <a:r>
              <a:rPr b="1" lang="en" sz="1000">
                <a:solidFill>
                  <a:srgbClr val="B5CEA8"/>
                </a:solidFill>
                <a:highlight>
                  <a:srgbClr val="1E1E1E"/>
                </a:highlight>
                <a:latin typeface="Courier New"/>
                <a:ea typeface="Courier New"/>
                <a:cs typeface="Courier New"/>
                <a:sym typeface="Courier New"/>
              </a:rPr>
              <a:t>1</a:t>
            </a:r>
            <a:r>
              <a:rPr b="1" lang="en" sz="1000">
                <a:solidFill>
                  <a:srgbClr val="D4D4D4"/>
                </a:solidFill>
                <a:highlight>
                  <a:srgbClr val="1E1E1E"/>
                </a:highlight>
                <a:latin typeface="Courier New"/>
                <a:ea typeface="Courier New"/>
                <a:cs typeface="Courier New"/>
                <a:sym typeface="Courier New"/>
              </a:rPr>
              <a:t>]) </a:t>
            </a:r>
            <a:r>
              <a:rPr b="1" lang="en" sz="1000">
                <a:solidFill>
                  <a:srgbClr val="C586C0"/>
                </a:solidFill>
                <a:highlight>
                  <a:srgbClr val="1E1E1E"/>
                </a:highlight>
                <a:latin typeface="Courier New"/>
                <a:ea typeface="Courier New"/>
                <a:cs typeface="Courier New"/>
                <a:sym typeface="Courier New"/>
              </a:rPr>
              <a:t>if</a:t>
            </a:r>
            <a:r>
              <a:rPr b="1" lang="en" sz="1000">
                <a:solidFill>
                  <a:srgbClr val="D4D4D4"/>
                </a:solidFill>
                <a:highlight>
                  <a:srgbClr val="1E1E1E"/>
                </a:highlight>
                <a:latin typeface="Courier New"/>
                <a:ea typeface="Courier New"/>
                <a:cs typeface="Courier New"/>
                <a:sym typeface="Courier New"/>
              </a:rPr>
              <a:t> </a:t>
            </a:r>
            <a:r>
              <a:rPr b="1" lang="en" sz="1000">
                <a:solidFill>
                  <a:srgbClr val="9CDCFE"/>
                </a:solidFill>
                <a:highlight>
                  <a:srgbClr val="1E1E1E"/>
                </a:highlight>
                <a:latin typeface="Courier New"/>
                <a:ea typeface="Courier New"/>
                <a:cs typeface="Courier New"/>
                <a:sym typeface="Courier New"/>
              </a:rPr>
              <a:t>thing</a:t>
            </a:r>
            <a:r>
              <a:rPr b="1" lang="en" sz="1000">
                <a:solidFill>
                  <a:srgbClr val="D4D4D4"/>
                </a:solidFill>
                <a:highlight>
                  <a:srgbClr val="1E1E1E"/>
                </a:highlight>
                <a:latin typeface="Courier New"/>
                <a:ea typeface="Courier New"/>
                <a:cs typeface="Courier New"/>
                <a:sym typeface="Courier New"/>
              </a:rPr>
              <a:t> </a:t>
            </a:r>
            <a:r>
              <a:rPr b="1" lang="en" sz="1000">
                <a:solidFill>
                  <a:srgbClr val="569CD6"/>
                </a:solidFill>
                <a:highlight>
                  <a:srgbClr val="1E1E1E"/>
                </a:highlight>
                <a:latin typeface="Courier New"/>
                <a:ea typeface="Courier New"/>
                <a:cs typeface="Courier New"/>
                <a:sym typeface="Courier New"/>
              </a:rPr>
              <a:t>is</a:t>
            </a:r>
            <a:r>
              <a:rPr b="1" lang="en" sz="1000">
                <a:solidFill>
                  <a:srgbClr val="D4D4D4"/>
                </a:solidFill>
                <a:highlight>
                  <a:srgbClr val="1E1E1E"/>
                </a:highlight>
                <a:latin typeface="Courier New"/>
                <a:ea typeface="Courier New"/>
                <a:cs typeface="Courier New"/>
                <a:sym typeface="Courier New"/>
              </a:rPr>
              <a:t> </a:t>
            </a:r>
            <a:r>
              <a:rPr b="1" lang="en" sz="1000">
                <a:solidFill>
                  <a:srgbClr val="569CD6"/>
                </a:solidFill>
                <a:highlight>
                  <a:srgbClr val="1E1E1E"/>
                </a:highlight>
                <a:latin typeface="Courier New"/>
                <a:ea typeface="Courier New"/>
                <a:cs typeface="Courier New"/>
                <a:sym typeface="Courier New"/>
              </a:rPr>
              <a:t>not</a:t>
            </a:r>
            <a:r>
              <a:rPr b="1" lang="en" sz="1000">
                <a:solidFill>
                  <a:srgbClr val="D4D4D4"/>
                </a:solidFill>
                <a:highlight>
                  <a:srgbClr val="1E1E1E"/>
                </a:highlight>
                <a:latin typeface="Courier New"/>
                <a:ea typeface="Courier New"/>
                <a:cs typeface="Courier New"/>
                <a:sym typeface="Courier New"/>
              </a:rPr>
              <a:t> </a:t>
            </a:r>
            <a:r>
              <a:rPr b="1" lang="en" sz="1000">
                <a:solidFill>
                  <a:srgbClr val="9CDCFE"/>
                </a:solidFill>
                <a:highlight>
                  <a:srgbClr val="1E1E1E"/>
                </a:highlight>
                <a:latin typeface="Courier New"/>
                <a:ea typeface="Courier New"/>
                <a:cs typeface="Courier New"/>
                <a:sym typeface="Courier New"/>
              </a:rPr>
              <a:t>_term1</a:t>
            </a:r>
            <a:r>
              <a:rPr b="1" lang="en" sz="1000">
                <a:solidFill>
                  <a:srgbClr val="D4D4D4"/>
                </a:solidFill>
                <a:highlight>
                  <a:srgbClr val="1E1E1E"/>
                </a:highlight>
                <a:latin typeface="Courier New"/>
                <a:ea typeface="Courier New"/>
                <a:cs typeface="Courier New"/>
                <a:sym typeface="Courier New"/>
              </a:rPr>
              <a:t> </a:t>
            </a:r>
            <a:r>
              <a:rPr b="1" lang="en" sz="1000">
                <a:solidFill>
                  <a:srgbClr val="C586C0"/>
                </a:solidFill>
                <a:highlight>
                  <a:srgbClr val="1E1E1E"/>
                </a:highlight>
                <a:latin typeface="Courier New"/>
                <a:ea typeface="Courier New"/>
                <a:cs typeface="Courier New"/>
                <a:sym typeface="Courier New"/>
              </a:rPr>
              <a:t>else</a:t>
            </a:r>
            <a:r>
              <a:rPr b="1" lang="en" sz="1000">
                <a:solidFill>
                  <a:srgbClr val="D4D4D4"/>
                </a:solidFill>
                <a:highlight>
                  <a:srgbClr val="1E1E1E"/>
                </a:highlight>
                <a:latin typeface="Courier New"/>
                <a:ea typeface="Courier New"/>
                <a:cs typeface="Courier New"/>
                <a:sym typeface="Courier New"/>
              </a:rPr>
              <a:t> </a:t>
            </a:r>
            <a:r>
              <a:rPr b="1" lang="en" sz="1000">
                <a:solidFill>
                  <a:srgbClr val="569CD6"/>
                </a:solidFill>
                <a:highlight>
                  <a:srgbClr val="1E1E1E"/>
                </a:highlight>
                <a:latin typeface="Courier New"/>
                <a:ea typeface="Courier New"/>
                <a:cs typeface="Courier New"/>
                <a:sym typeface="Courier New"/>
              </a:rPr>
              <a:t>None</a:t>
            </a:r>
            <a:r>
              <a:rPr b="1" lang="en" sz="1000">
                <a:solidFill>
                  <a:srgbClr val="D4D4D4"/>
                </a:solidFill>
                <a:highlight>
                  <a:srgbClr val="1E1E1E"/>
                </a:highlight>
                <a:latin typeface="Courier New"/>
                <a:ea typeface="Courier New"/>
                <a:cs typeface="Courier New"/>
                <a:sym typeface="Courier New"/>
              </a:rPr>
              <a:t>))))(</a:t>
            </a:r>
            <a:r>
              <a:rPr b="1" lang="en" sz="1000">
                <a:solidFill>
                  <a:srgbClr val="DCDCAA"/>
                </a:solidFill>
                <a:highlight>
                  <a:srgbClr val="1E1E1E"/>
                </a:highlight>
                <a:latin typeface="Courier New"/>
                <a:ea typeface="Courier New"/>
                <a:cs typeface="Courier New"/>
                <a:sym typeface="Courier New"/>
              </a:rPr>
              <a:t>next</a:t>
            </a:r>
            <a:r>
              <a:rPr b="1" lang="en" sz="1000">
                <a:solidFill>
                  <a:srgbClr val="D4D4D4"/>
                </a:solidFill>
                <a:highlight>
                  <a:srgbClr val="1E1E1E"/>
                </a:highlight>
                <a:latin typeface="Courier New"/>
                <a:ea typeface="Courier New"/>
                <a:cs typeface="Courier New"/>
                <a:sym typeface="Courier New"/>
              </a:rPr>
              <a:t>(</a:t>
            </a:r>
            <a:r>
              <a:rPr b="1" lang="en" sz="1000">
                <a:solidFill>
                  <a:srgbClr val="9CDCFE"/>
                </a:solidFill>
                <a:highlight>
                  <a:srgbClr val="1E1E1E"/>
                </a:highlight>
                <a:latin typeface="Courier New"/>
                <a:ea typeface="Courier New"/>
                <a:cs typeface="Courier New"/>
                <a:sym typeface="Courier New"/>
              </a:rPr>
              <a:t>_items1</a:t>
            </a:r>
            <a:r>
              <a:rPr b="1" lang="en" sz="1000">
                <a:solidFill>
                  <a:srgbClr val="D4D4D4"/>
                </a:solidFill>
                <a:highlight>
                  <a:srgbClr val="1E1E1E"/>
                </a:highlight>
                <a:latin typeface="Courier New"/>
                <a:ea typeface="Courier New"/>
                <a:cs typeface="Courier New"/>
                <a:sym typeface="Courier New"/>
              </a:rPr>
              <a:t>, </a:t>
            </a:r>
            <a:r>
              <a:rPr b="1" lang="en" sz="1000">
                <a:solidFill>
                  <a:srgbClr val="9CDCFE"/>
                </a:solidFill>
                <a:highlight>
                  <a:srgbClr val="1E1E1E"/>
                </a:highlight>
                <a:latin typeface="Courier New"/>
                <a:ea typeface="Courier New"/>
                <a:cs typeface="Courier New"/>
                <a:sym typeface="Courier New"/>
              </a:rPr>
              <a:t>_term1</a:t>
            </a:r>
            <a:r>
              <a:rPr b="1" lang="en" sz="1000">
                <a:solidFill>
                  <a:srgbClr val="D4D4D4"/>
                </a:solidFill>
                <a:highlight>
                  <a:srgbClr val="1E1E1E"/>
                </a:highlight>
                <a:latin typeface="Courier New"/>
                <a:ea typeface="Courier New"/>
                <a:cs typeface="Courier New"/>
                <a:sym typeface="Courier New"/>
              </a:rPr>
              <a:t>)))([], </a:t>
            </a:r>
            <a:r>
              <a:rPr b="1" lang="en" sz="1000">
                <a:solidFill>
                  <a:srgbClr val="DCDCAA"/>
                </a:solidFill>
                <a:highlight>
                  <a:srgbClr val="1E1E1E"/>
                </a:highlight>
                <a:latin typeface="Courier New"/>
                <a:ea typeface="Courier New"/>
                <a:cs typeface="Courier New"/>
                <a:sym typeface="Courier New"/>
              </a:rPr>
              <a:t>iter</a:t>
            </a:r>
            <a:r>
              <a:rPr b="1" lang="en" sz="1000">
                <a:solidFill>
                  <a:srgbClr val="D4D4D4"/>
                </a:solidFill>
                <a:highlight>
                  <a:srgbClr val="1E1E1E"/>
                </a:highlight>
                <a:latin typeface="Courier New"/>
                <a:ea typeface="Courier New"/>
                <a:cs typeface="Courier New"/>
                <a:sym typeface="Courier New"/>
              </a:rPr>
              <a:t>([</a:t>
            </a:r>
            <a:r>
              <a:rPr b="1" lang="en" sz="1000">
                <a:solidFill>
                  <a:srgbClr val="B5CEA8"/>
                </a:solidFill>
                <a:highlight>
                  <a:srgbClr val="1E1E1E"/>
                </a:highlight>
                <a:latin typeface="Courier New"/>
                <a:ea typeface="Courier New"/>
                <a:cs typeface="Courier New"/>
                <a:sym typeface="Courier New"/>
              </a:rPr>
              <a:t>1</a:t>
            </a:r>
            <a:r>
              <a:rPr b="1" lang="en" sz="1000">
                <a:solidFill>
                  <a:srgbClr val="D4D4D4"/>
                </a:solidFill>
                <a:highlight>
                  <a:srgbClr val="1E1E1E"/>
                </a:highlight>
                <a:latin typeface="Courier New"/>
                <a:ea typeface="Courier New"/>
                <a:cs typeface="Courier New"/>
                <a:sym typeface="Courier New"/>
              </a:rPr>
              <a:t>, </a:t>
            </a:r>
            <a:r>
              <a:rPr b="1" lang="en" sz="1000">
                <a:solidFill>
                  <a:srgbClr val="B5CEA8"/>
                </a:solidFill>
                <a:highlight>
                  <a:srgbClr val="1E1E1E"/>
                </a:highlight>
                <a:latin typeface="Courier New"/>
                <a:ea typeface="Courier New"/>
                <a:cs typeface="Courier New"/>
                <a:sym typeface="Courier New"/>
              </a:rPr>
              <a:t>2</a:t>
            </a:r>
            <a:r>
              <a:rPr b="1" lang="en" sz="1000">
                <a:solidFill>
                  <a:srgbClr val="D4D4D4"/>
                </a:solidFill>
                <a:highlight>
                  <a:srgbClr val="1E1E1E"/>
                </a:highlight>
                <a:latin typeface="Courier New"/>
                <a:ea typeface="Courier New"/>
                <a:cs typeface="Courier New"/>
                <a:sym typeface="Courier New"/>
              </a:rPr>
              <a:t>, </a:t>
            </a:r>
            <a:r>
              <a:rPr b="1" lang="en" sz="1000">
                <a:solidFill>
                  <a:srgbClr val="B5CEA8"/>
                </a:solidFill>
                <a:highlight>
                  <a:srgbClr val="1E1E1E"/>
                </a:highlight>
                <a:latin typeface="Courier New"/>
                <a:ea typeface="Courier New"/>
                <a:cs typeface="Courier New"/>
                <a:sym typeface="Courier New"/>
              </a:rPr>
              <a:t>3</a:t>
            </a:r>
            <a:r>
              <a:rPr b="1" lang="en" sz="1000">
                <a:solidFill>
                  <a:srgbClr val="D4D4D4"/>
                </a:solidFill>
                <a:highlight>
                  <a:srgbClr val="1E1E1E"/>
                </a:highlight>
                <a:latin typeface="Courier New"/>
                <a:ea typeface="Courier New"/>
                <a:cs typeface="Courier New"/>
                <a:sym typeface="Courier New"/>
              </a:rPr>
              <a:t>])))((</a:t>
            </a:r>
            <a:r>
              <a:rPr b="1" lang="en" sz="1000">
                <a:solidFill>
                  <a:srgbClr val="569CD6"/>
                </a:solidFill>
                <a:highlight>
                  <a:srgbClr val="1E1E1E"/>
                </a:highlight>
                <a:latin typeface="Courier New"/>
                <a:ea typeface="Courier New"/>
                <a:cs typeface="Courier New"/>
                <a:sym typeface="Courier New"/>
              </a:rPr>
              <a:t>lambda</a:t>
            </a:r>
            <a:r>
              <a:rPr b="1" lang="en" sz="1000">
                <a:solidFill>
                  <a:srgbClr val="D4D4D4"/>
                </a:solidFill>
                <a:highlight>
                  <a:srgbClr val="1E1E1E"/>
                </a:highlight>
                <a:latin typeface="Courier New"/>
                <a:ea typeface="Courier New"/>
                <a:cs typeface="Courier New"/>
                <a:sym typeface="Courier New"/>
              </a:rPr>
              <a:t> </a:t>
            </a:r>
            <a:r>
              <a:rPr b="1" lang="en" sz="1000">
                <a:solidFill>
                  <a:srgbClr val="9CDCFE"/>
                </a:solidFill>
                <a:highlight>
                  <a:srgbClr val="1E1E1E"/>
                </a:highlight>
                <a:latin typeface="Courier New"/>
                <a:ea typeface="Courier New"/>
                <a:cs typeface="Courier New"/>
                <a:sym typeface="Courier New"/>
              </a:rPr>
              <a:t>f</a:t>
            </a:r>
            <a:r>
              <a:rPr b="1" lang="en" sz="1000">
                <a:solidFill>
                  <a:srgbClr val="D4D4D4"/>
                </a:solidFill>
                <a:highlight>
                  <a:srgbClr val="1E1E1E"/>
                </a:highlight>
                <a:latin typeface="Courier New"/>
                <a:ea typeface="Courier New"/>
                <a:cs typeface="Courier New"/>
                <a:sym typeface="Courier New"/>
              </a:rPr>
              <a:t>: (</a:t>
            </a:r>
            <a:r>
              <a:rPr b="1" lang="en" sz="1000">
                <a:solidFill>
                  <a:srgbClr val="569CD6"/>
                </a:solidFill>
                <a:highlight>
                  <a:srgbClr val="1E1E1E"/>
                </a:highlight>
                <a:latin typeface="Courier New"/>
                <a:ea typeface="Courier New"/>
                <a:cs typeface="Courier New"/>
                <a:sym typeface="Courier New"/>
              </a:rPr>
              <a:t>lambda</a:t>
            </a:r>
            <a:r>
              <a:rPr b="1" lang="en" sz="1000">
                <a:solidFill>
                  <a:srgbClr val="D4D4D4"/>
                </a:solidFill>
                <a:highlight>
                  <a:srgbClr val="1E1E1E"/>
                </a:highlight>
                <a:latin typeface="Courier New"/>
                <a:ea typeface="Courier New"/>
                <a:cs typeface="Courier New"/>
                <a:sym typeface="Courier New"/>
              </a:rPr>
              <a:t> </a:t>
            </a:r>
            <a:r>
              <a:rPr b="1" lang="en" sz="1000">
                <a:solidFill>
                  <a:srgbClr val="9CDCFE"/>
                </a:solidFill>
                <a:highlight>
                  <a:srgbClr val="1E1E1E"/>
                </a:highlight>
                <a:latin typeface="Courier New"/>
                <a:ea typeface="Courier New"/>
                <a:cs typeface="Courier New"/>
                <a:sym typeface="Courier New"/>
              </a:rPr>
              <a:t>x</a:t>
            </a:r>
            <a:r>
              <a:rPr b="1" lang="en" sz="1000">
                <a:solidFill>
                  <a:srgbClr val="D4D4D4"/>
                </a:solidFill>
                <a:highlight>
                  <a:srgbClr val="1E1E1E"/>
                </a:highlight>
                <a:latin typeface="Courier New"/>
                <a:ea typeface="Courier New"/>
                <a:cs typeface="Courier New"/>
                <a:sym typeface="Courier New"/>
              </a:rPr>
              <a:t>: </a:t>
            </a:r>
            <a:r>
              <a:rPr b="1" lang="en" sz="1000">
                <a:solidFill>
                  <a:srgbClr val="9CDCFE"/>
                </a:solidFill>
                <a:highlight>
                  <a:srgbClr val="1E1E1E"/>
                </a:highlight>
                <a:latin typeface="Courier New"/>
                <a:ea typeface="Courier New"/>
                <a:cs typeface="Courier New"/>
                <a:sym typeface="Courier New"/>
              </a:rPr>
              <a:t>x</a:t>
            </a:r>
            <a:r>
              <a:rPr b="1" lang="en" sz="1000">
                <a:solidFill>
                  <a:srgbClr val="D4D4D4"/>
                </a:solidFill>
                <a:highlight>
                  <a:srgbClr val="1E1E1E"/>
                </a:highlight>
                <a:latin typeface="Courier New"/>
                <a:ea typeface="Courier New"/>
                <a:cs typeface="Courier New"/>
                <a:sym typeface="Courier New"/>
              </a:rPr>
              <a:t>(</a:t>
            </a:r>
            <a:r>
              <a:rPr b="1" lang="en" sz="1000">
                <a:solidFill>
                  <a:srgbClr val="9CDCFE"/>
                </a:solidFill>
                <a:highlight>
                  <a:srgbClr val="1E1E1E"/>
                </a:highlight>
                <a:latin typeface="Courier New"/>
                <a:ea typeface="Courier New"/>
                <a:cs typeface="Courier New"/>
                <a:sym typeface="Courier New"/>
              </a:rPr>
              <a:t>x</a:t>
            </a:r>
            <a:r>
              <a:rPr b="1" lang="en" sz="1000">
                <a:solidFill>
                  <a:srgbClr val="D4D4D4"/>
                </a:solidFill>
                <a:highlight>
                  <a:srgbClr val="1E1E1E"/>
                </a:highlight>
                <a:latin typeface="Courier New"/>
                <a:ea typeface="Courier New"/>
                <a:cs typeface="Courier New"/>
                <a:sym typeface="Courier New"/>
              </a:rPr>
              <a:t>))(</a:t>
            </a:r>
            <a:r>
              <a:rPr b="1" lang="en" sz="1000">
                <a:solidFill>
                  <a:srgbClr val="569CD6"/>
                </a:solidFill>
                <a:highlight>
                  <a:srgbClr val="1E1E1E"/>
                </a:highlight>
                <a:latin typeface="Courier New"/>
                <a:ea typeface="Courier New"/>
                <a:cs typeface="Courier New"/>
                <a:sym typeface="Courier New"/>
              </a:rPr>
              <a:t>lambda</a:t>
            </a:r>
            <a:r>
              <a:rPr b="1" lang="en" sz="1000">
                <a:solidFill>
                  <a:srgbClr val="D4D4D4"/>
                </a:solidFill>
                <a:highlight>
                  <a:srgbClr val="1E1E1E"/>
                </a:highlight>
                <a:latin typeface="Courier New"/>
                <a:ea typeface="Courier New"/>
                <a:cs typeface="Courier New"/>
                <a:sym typeface="Courier New"/>
              </a:rPr>
              <a:t> </a:t>
            </a:r>
            <a:r>
              <a:rPr b="1" lang="en" sz="1000">
                <a:solidFill>
                  <a:srgbClr val="9CDCFE"/>
                </a:solidFill>
                <a:highlight>
                  <a:srgbClr val="1E1E1E"/>
                </a:highlight>
                <a:latin typeface="Courier New"/>
                <a:ea typeface="Courier New"/>
                <a:cs typeface="Courier New"/>
                <a:sym typeface="Courier New"/>
              </a:rPr>
              <a:t>y</a:t>
            </a:r>
            <a:r>
              <a:rPr b="1" lang="en" sz="1000">
                <a:solidFill>
                  <a:srgbClr val="D4D4D4"/>
                </a:solidFill>
                <a:highlight>
                  <a:srgbClr val="1E1E1E"/>
                </a:highlight>
                <a:latin typeface="Courier New"/>
                <a:ea typeface="Courier New"/>
                <a:cs typeface="Courier New"/>
                <a:sym typeface="Courier New"/>
              </a:rPr>
              <a:t>: </a:t>
            </a:r>
            <a:r>
              <a:rPr b="1" lang="en" sz="1000">
                <a:solidFill>
                  <a:srgbClr val="9CDCFE"/>
                </a:solidFill>
                <a:highlight>
                  <a:srgbClr val="1E1E1E"/>
                </a:highlight>
                <a:latin typeface="Courier New"/>
                <a:ea typeface="Courier New"/>
                <a:cs typeface="Courier New"/>
                <a:sym typeface="Courier New"/>
              </a:rPr>
              <a:t>f</a:t>
            </a:r>
            <a:r>
              <a:rPr b="1" lang="en" sz="1000">
                <a:solidFill>
                  <a:srgbClr val="D4D4D4"/>
                </a:solidFill>
                <a:highlight>
                  <a:srgbClr val="1E1E1E"/>
                </a:highlight>
                <a:latin typeface="Courier New"/>
                <a:ea typeface="Courier New"/>
                <a:cs typeface="Courier New"/>
                <a:sym typeface="Courier New"/>
              </a:rPr>
              <a:t>(</a:t>
            </a:r>
            <a:r>
              <a:rPr b="1" lang="en" sz="1000">
                <a:solidFill>
                  <a:srgbClr val="569CD6"/>
                </a:solidFill>
                <a:highlight>
                  <a:srgbClr val="1E1E1E"/>
                </a:highlight>
                <a:latin typeface="Courier New"/>
                <a:ea typeface="Courier New"/>
                <a:cs typeface="Courier New"/>
                <a:sym typeface="Courier New"/>
              </a:rPr>
              <a:t>lambda</a:t>
            </a:r>
            <a:r>
              <a:rPr b="1" lang="en" sz="1000">
                <a:solidFill>
                  <a:srgbClr val="D4D4D4"/>
                </a:solidFill>
                <a:highlight>
                  <a:srgbClr val="1E1E1E"/>
                </a:highlight>
                <a:latin typeface="Courier New"/>
                <a:ea typeface="Courier New"/>
                <a:cs typeface="Courier New"/>
                <a:sym typeface="Courier New"/>
              </a:rPr>
              <a:t> *</a:t>
            </a:r>
            <a:r>
              <a:rPr b="1" lang="en" sz="1000">
                <a:solidFill>
                  <a:srgbClr val="9CDCFE"/>
                </a:solidFill>
                <a:highlight>
                  <a:srgbClr val="1E1E1E"/>
                </a:highlight>
                <a:latin typeface="Courier New"/>
                <a:ea typeface="Courier New"/>
                <a:cs typeface="Courier New"/>
                <a:sym typeface="Courier New"/>
              </a:rPr>
              <a:t>args</a:t>
            </a:r>
            <a:r>
              <a:rPr b="1" lang="en" sz="1000">
                <a:solidFill>
                  <a:srgbClr val="D4D4D4"/>
                </a:solidFill>
                <a:highlight>
                  <a:srgbClr val="1E1E1E"/>
                </a:highlight>
                <a:latin typeface="Courier New"/>
                <a:ea typeface="Courier New"/>
                <a:cs typeface="Courier New"/>
                <a:sym typeface="Courier New"/>
              </a:rPr>
              <a:t>: </a:t>
            </a:r>
            <a:r>
              <a:rPr b="1" lang="en" sz="1000">
                <a:solidFill>
                  <a:srgbClr val="9CDCFE"/>
                </a:solidFill>
                <a:highlight>
                  <a:srgbClr val="1E1E1E"/>
                </a:highlight>
                <a:latin typeface="Courier New"/>
                <a:ea typeface="Courier New"/>
                <a:cs typeface="Courier New"/>
                <a:sym typeface="Courier New"/>
              </a:rPr>
              <a:t>y</a:t>
            </a:r>
            <a:r>
              <a:rPr b="1" lang="en" sz="1000">
                <a:solidFill>
                  <a:srgbClr val="D4D4D4"/>
                </a:solidFill>
                <a:highlight>
                  <a:srgbClr val="1E1E1E"/>
                </a:highlight>
                <a:latin typeface="Courier New"/>
                <a:ea typeface="Courier New"/>
                <a:cs typeface="Courier New"/>
                <a:sym typeface="Courier New"/>
              </a:rPr>
              <a:t>(</a:t>
            </a:r>
            <a:r>
              <a:rPr b="1" lang="en" sz="1000">
                <a:solidFill>
                  <a:srgbClr val="9CDCFE"/>
                </a:solidFill>
                <a:highlight>
                  <a:srgbClr val="1E1E1E"/>
                </a:highlight>
                <a:latin typeface="Courier New"/>
                <a:ea typeface="Courier New"/>
                <a:cs typeface="Courier New"/>
                <a:sym typeface="Courier New"/>
              </a:rPr>
              <a:t>y</a:t>
            </a:r>
            <a:r>
              <a:rPr b="1" lang="en" sz="1000">
                <a:solidFill>
                  <a:srgbClr val="D4D4D4"/>
                </a:solidFill>
                <a:highlight>
                  <a:srgbClr val="1E1E1E"/>
                </a:highlight>
                <a:latin typeface="Courier New"/>
                <a:ea typeface="Courier New"/>
                <a:cs typeface="Courier New"/>
                <a:sym typeface="Courier New"/>
              </a:rPr>
              <a:t>)(*</a:t>
            </a:r>
            <a:r>
              <a:rPr b="1" lang="en" sz="1000">
                <a:solidFill>
                  <a:srgbClr val="9CDCFE"/>
                </a:solidFill>
                <a:highlight>
                  <a:srgbClr val="1E1E1E"/>
                </a:highlight>
                <a:latin typeface="Courier New"/>
                <a:ea typeface="Courier New"/>
                <a:cs typeface="Courier New"/>
                <a:sym typeface="Courier New"/>
              </a:rPr>
              <a:t>args</a:t>
            </a:r>
            <a:r>
              <a:rPr b="1" lang="en" sz="1000">
                <a:solidFill>
                  <a:srgbClr val="D4D4D4"/>
                </a:solidFill>
                <a:highlight>
                  <a:srgbClr val="1E1E1E"/>
                </a:highlight>
                <a:latin typeface="Courier New"/>
                <a:ea typeface="Courier New"/>
                <a:cs typeface="Courier New"/>
                <a:sym typeface="Courier New"/>
              </a:rPr>
              <a:t>)))))</a:t>
            </a:r>
            <a:endParaRPr b="1" sz="1000">
              <a:solidFill>
                <a:srgbClr val="D4D4D4"/>
              </a:solidFill>
              <a:highlight>
                <a:srgbClr val="1E1E1E"/>
              </a:highlight>
              <a:latin typeface="Courier New"/>
              <a:ea typeface="Courier New"/>
              <a:cs typeface="Courier New"/>
              <a:sym typeface="Courier New"/>
            </a:endParaRPr>
          </a:p>
        </p:txBody>
      </p:sp>
      <p:sp>
        <p:nvSpPr>
          <p:cNvPr id="2185" name="Google Shape;2185;p70"/>
          <p:cNvSpPr txBox="1"/>
          <p:nvPr/>
        </p:nvSpPr>
        <p:spPr>
          <a:xfrm>
            <a:off x="309075" y="3007075"/>
            <a:ext cx="241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Solution:</a:t>
            </a:r>
            <a:endParaRPr b="1" sz="15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71"/>
          <p:cNvSpPr txBox="1"/>
          <p:nvPr>
            <p:ph idx="1" type="subTitle"/>
          </p:nvPr>
        </p:nvSpPr>
        <p:spPr>
          <a:xfrm>
            <a:off x="710600" y="1234850"/>
            <a:ext cx="7704000" cy="33687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Classes (including the use of subclasses)</a:t>
            </a:r>
            <a:endParaRPr sz="2200"/>
          </a:p>
          <a:p>
            <a:pPr indent="-368300" lvl="0" marL="457200" rtl="0" algn="l">
              <a:spcBef>
                <a:spcPts val="0"/>
              </a:spcBef>
              <a:spcAft>
                <a:spcPts val="0"/>
              </a:spcAft>
              <a:buSzPts val="2200"/>
              <a:buChar char="●"/>
            </a:pPr>
            <a:r>
              <a:rPr lang="en" sz="2200"/>
              <a:t>Raise</a:t>
            </a:r>
            <a:r>
              <a:rPr lang="en" sz="2200"/>
              <a:t> and assert </a:t>
            </a:r>
            <a:r>
              <a:rPr lang="en" sz="2200"/>
              <a:t>statements</a:t>
            </a:r>
            <a:endParaRPr sz="2200"/>
          </a:p>
          <a:p>
            <a:pPr indent="-368300" lvl="0" marL="457200" rtl="0" algn="l">
              <a:spcBef>
                <a:spcPts val="0"/>
              </a:spcBef>
              <a:spcAft>
                <a:spcPts val="0"/>
              </a:spcAft>
              <a:buSzPts val="2200"/>
              <a:buChar char="●"/>
            </a:pPr>
            <a:r>
              <a:rPr lang="en" sz="2200"/>
              <a:t>Break and continue (in loops)</a:t>
            </a:r>
            <a:endParaRPr sz="2200"/>
          </a:p>
          <a:p>
            <a:pPr indent="-368300" lvl="0" marL="457200" rtl="0" algn="l">
              <a:spcBef>
                <a:spcPts val="0"/>
              </a:spcBef>
              <a:spcAft>
                <a:spcPts val="0"/>
              </a:spcAft>
              <a:buSzPts val="2200"/>
              <a:buChar char="●"/>
            </a:pPr>
            <a:r>
              <a:rPr lang="en" sz="2200"/>
              <a:t>Imports (import x as y, from x import y as z)</a:t>
            </a:r>
            <a:endParaRPr sz="2200"/>
          </a:p>
          <a:p>
            <a:pPr indent="-368300" lvl="0" marL="457200" rtl="0" algn="l">
              <a:spcBef>
                <a:spcPts val="0"/>
              </a:spcBef>
              <a:spcAft>
                <a:spcPts val="0"/>
              </a:spcAft>
              <a:buSzPts val="2200"/>
              <a:buChar char="●"/>
            </a:pPr>
            <a:r>
              <a:rPr lang="en" sz="2200"/>
              <a:t>Decorators</a:t>
            </a:r>
            <a:endParaRPr sz="2200"/>
          </a:p>
          <a:p>
            <a:pPr indent="-368300" lvl="0" marL="457200" rtl="0" algn="l">
              <a:spcBef>
                <a:spcPts val="0"/>
              </a:spcBef>
              <a:spcAft>
                <a:spcPts val="0"/>
              </a:spcAft>
              <a:buSzPts val="2200"/>
              <a:buChar char="●"/>
            </a:pPr>
            <a:r>
              <a:rPr lang="en" sz="2200"/>
              <a:t>Keyword arguments</a:t>
            </a:r>
            <a:endParaRPr sz="2200"/>
          </a:p>
          <a:p>
            <a:pPr indent="-368300" lvl="0" marL="457200" rtl="0" algn="l">
              <a:spcBef>
                <a:spcPts val="0"/>
              </a:spcBef>
              <a:spcAft>
                <a:spcPts val="0"/>
              </a:spcAft>
              <a:buSzPts val="2200"/>
              <a:buChar char="●"/>
            </a:pPr>
            <a:r>
              <a:rPr lang="en" sz="2200"/>
              <a:t>Recursive functions (like we saw in loops)</a:t>
            </a:r>
            <a:endParaRPr sz="2200"/>
          </a:p>
          <a:p>
            <a:pPr indent="-368300" lvl="0" marL="457200" rtl="0" algn="l">
              <a:spcBef>
                <a:spcPts val="0"/>
              </a:spcBef>
              <a:spcAft>
                <a:spcPts val="0"/>
              </a:spcAft>
              <a:buSzPts val="2200"/>
              <a:buChar char="●"/>
            </a:pPr>
            <a:r>
              <a:rPr lang="en" sz="2200"/>
              <a:t>Multiple and simultaneous assignment</a:t>
            </a:r>
            <a:endParaRPr sz="2200"/>
          </a:p>
        </p:txBody>
      </p:sp>
      <p:sp>
        <p:nvSpPr>
          <p:cNvPr id="2191" name="Google Shape;2191;p71"/>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a:t>
            </a:r>
            <a:r>
              <a:rPr lang="en"/>
              <a:t>implemented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72"/>
          <p:cNvSpPr txBox="1"/>
          <p:nvPr>
            <p:ph type="title"/>
          </p:nvPr>
        </p:nvSpPr>
        <p:spPr>
          <a:xfrm flipH="1">
            <a:off x="1148693" y="1737950"/>
            <a:ext cx="3807300" cy="1380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Performance</a:t>
            </a:r>
            <a:endParaRPr/>
          </a:p>
          <a:p>
            <a:pPr indent="0" lvl="0" marL="0" rtl="0" algn="r">
              <a:spcBef>
                <a:spcPts val="0"/>
              </a:spcBef>
              <a:spcAft>
                <a:spcPts val="0"/>
              </a:spcAft>
              <a:buNone/>
            </a:pPr>
            <a:r>
              <a:rPr lang="en" sz="1200"/>
              <a:t>(nerdy stats stuff in 30 seconds)</a:t>
            </a:r>
            <a:r>
              <a:rPr lang="en"/>
              <a:t> </a:t>
            </a:r>
            <a:endParaRPr/>
          </a:p>
          <a:p>
            <a:pPr indent="0" lvl="0" marL="0" rtl="0" algn="r">
              <a:spcBef>
                <a:spcPts val="0"/>
              </a:spcBef>
              <a:spcAft>
                <a:spcPts val="0"/>
              </a:spcAft>
              <a:buNone/>
            </a:pPr>
            <a:r>
              <a:t/>
            </a:r>
            <a:endParaRPr sz="1200"/>
          </a:p>
        </p:txBody>
      </p:sp>
      <p:sp>
        <p:nvSpPr>
          <p:cNvPr id="2197" name="Google Shape;2197;p72"/>
          <p:cNvSpPr txBox="1"/>
          <p:nvPr>
            <p:ph idx="2" type="title"/>
          </p:nvPr>
        </p:nvSpPr>
        <p:spPr>
          <a:xfrm flipH="1">
            <a:off x="5348678" y="1666200"/>
            <a:ext cx="2575500" cy="176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37"/>
          <p:cNvSpPr txBox="1"/>
          <p:nvPr>
            <p:ph type="title"/>
          </p:nvPr>
        </p:nvSpPr>
        <p:spPr>
          <a:xfrm>
            <a:off x="2290050" y="230100"/>
            <a:ext cx="45639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takeaway?</a:t>
            </a:r>
            <a:endParaRPr/>
          </a:p>
        </p:txBody>
      </p:sp>
      <p:sp>
        <p:nvSpPr>
          <p:cNvPr id="1827" name="Google Shape;1827;p37"/>
          <p:cNvSpPr txBox="1"/>
          <p:nvPr>
            <p:ph idx="1" type="subTitle"/>
          </p:nvPr>
        </p:nvSpPr>
        <p:spPr>
          <a:xfrm>
            <a:off x="1620725" y="3463550"/>
            <a:ext cx="6227700" cy="174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Professor Andi Bergen has a lot of friends in Silicon Valley.</a:t>
            </a:r>
            <a:endParaRPr sz="2000"/>
          </a:p>
          <a:p>
            <a:pPr indent="0" lvl="0" marL="0" rtl="0" algn="ctr">
              <a:spcBef>
                <a:spcPts val="0"/>
              </a:spcBef>
              <a:spcAft>
                <a:spcPts val="0"/>
              </a:spcAft>
              <a:buNone/>
            </a:pPr>
            <a:r>
              <a:rPr lang="en" sz="900"/>
              <a:t>(for the keen eye - yes that picture neither has Andi, nor his friends)</a:t>
            </a:r>
            <a:endParaRPr sz="900"/>
          </a:p>
        </p:txBody>
      </p:sp>
      <p:pic>
        <p:nvPicPr>
          <p:cNvPr id="1828" name="Google Shape;1828;p37"/>
          <p:cNvPicPr preferRelativeResize="0"/>
          <p:nvPr/>
        </p:nvPicPr>
        <p:blipFill rotWithShape="1">
          <a:blip r:embed="rId3">
            <a:alphaModFix/>
          </a:blip>
          <a:srcRect b="7806" l="0" r="0" t="7798"/>
          <a:stretch/>
        </p:blipFill>
        <p:spPr>
          <a:xfrm>
            <a:off x="2421775" y="1097974"/>
            <a:ext cx="4205476" cy="2365572"/>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a:t>
            </a:r>
            <a:endParaRPr/>
          </a:p>
        </p:txBody>
      </p:sp>
      <p:sp>
        <p:nvSpPr>
          <p:cNvPr id="2203" name="Google Shape;2203;p73"/>
          <p:cNvSpPr txBox="1"/>
          <p:nvPr/>
        </p:nvSpPr>
        <p:spPr>
          <a:xfrm>
            <a:off x="2177613" y="4648650"/>
            <a:ext cx="450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Time for func1: 0.391379468</a:t>
            </a:r>
            <a:endParaRPr/>
          </a:p>
        </p:txBody>
      </p:sp>
      <p:pic>
        <p:nvPicPr>
          <p:cNvPr id="2204" name="Google Shape;2204;p73"/>
          <p:cNvPicPr preferRelativeResize="0"/>
          <p:nvPr/>
        </p:nvPicPr>
        <p:blipFill>
          <a:blip r:embed="rId3">
            <a:alphaModFix/>
          </a:blip>
          <a:stretch>
            <a:fillRect/>
          </a:stretch>
        </p:blipFill>
        <p:spPr>
          <a:xfrm>
            <a:off x="1245038" y="1066700"/>
            <a:ext cx="6368129" cy="3485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8" name="Shape 2208"/>
        <p:cNvGrpSpPr/>
        <p:nvPr/>
      </p:nvGrpSpPr>
      <p:grpSpPr>
        <a:xfrm>
          <a:off x="0" y="0"/>
          <a:ext cx="0" cy="0"/>
          <a:chOff x="0" y="0"/>
          <a:chExt cx="0" cy="0"/>
        </a:xfrm>
      </p:grpSpPr>
      <p:sp>
        <p:nvSpPr>
          <p:cNvPr id="2209" name="Google Shape;2209;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a:t>
            </a:r>
            <a:endParaRPr/>
          </a:p>
        </p:txBody>
      </p:sp>
      <p:sp>
        <p:nvSpPr>
          <p:cNvPr id="2210" name="Google Shape;2210;p74"/>
          <p:cNvSpPr txBox="1"/>
          <p:nvPr/>
        </p:nvSpPr>
        <p:spPr>
          <a:xfrm>
            <a:off x="2147650" y="4176750"/>
            <a:ext cx="5405700" cy="8535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
              <a:t>Time for func1: 13.504512035 (</a:t>
            </a:r>
            <a:r>
              <a:rPr b="1" lang="en"/>
              <a:t>30x slower, but 30x cooler!</a:t>
            </a:r>
            <a:r>
              <a:rPr lang="en"/>
              <a:t>)</a:t>
            </a:r>
            <a:endParaRPr/>
          </a:p>
          <a:p>
            <a:pPr indent="0" lvl="0" marL="0" rtl="0" algn="l">
              <a:lnSpc>
                <a:spcPct val="115000"/>
              </a:lnSpc>
              <a:spcBef>
                <a:spcPts val="0"/>
              </a:spcBef>
              <a:spcAft>
                <a:spcPts val="0"/>
              </a:spcAft>
              <a:buNone/>
            </a:pPr>
            <a:r>
              <a:t/>
            </a:r>
            <a:endParaRPr sz="1100"/>
          </a:p>
          <a:p>
            <a:pPr indent="0" lvl="0" marL="0" rtl="0" algn="ctr">
              <a:spcBef>
                <a:spcPts val="0"/>
              </a:spcBef>
              <a:spcAft>
                <a:spcPts val="0"/>
              </a:spcAft>
              <a:buNone/>
            </a:pPr>
            <a:r>
              <a:t/>
            </a:r>
            <a:endParaRPr/>
          </a:p>
        </p:txBody>
      </p:sp>
      <p:pic>
        <p:nvPicPr>
          <p:cNvPr id="2211" name="Google Shape;2211;p74"/>
          <p:cNvPicPr preferRelativeResize="0"/>
          <p:nvPr/>
        </p:nvPicPr>
        <p:blipFill rotWithShape="1">
          <a:blip r:embed="rId3">
            <a:alphaModFix/>
          </a:blip>
          <a:srcRect b="0" l="507" r="0" t="2467"/>
          <a:stretch/>
        </p:blipFill>
        <p:spPr>
          <a:xfrm>
            <a:off x="250163" y="1538312"/>
            <a:ext cx="8794127" cy="2066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sp>
        <p:nvSpPr>
          <p:cNvPr id="2216" name="Google Shape;2216;p75"/>
          <p:cNvSpPr txBox="1"/>
          <p:nvPr>
            <p:ph type="title"/>
          </p:nvPr>
        </p:nvSpPr>
        <p:spPr>
          <a:xfrm flipH="1">
            <a:off x="934350" y="692400"/>
            <a:ext cx="7275300" cy="8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End is the Beginning.</a:t>
            </a:r>
            <a:endParaRPr/>
          </a:p>
        </p:txBody>
      </p:sp>
      <p:sp>
        <p:nvSpPr>
          <p:cNvPr id="2217" name="Google Shape;2217;p75"/>
          <p:cNvSpPr txBox="1"/>
          <p:nvPr>
            <p:ph idx="2" type="title"/>
          </p:nvPr>
        </p:nvSpPr>
        <p:spPr>
          <a:xfrm flipH="1">
            <a:off x="3284257" y="2257483"/>
            <a:ext cx="2575500" cy="176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a:t>
            </a:r>
            <a:r>
              <a:rPr lang="en"/>
              <a:t>4</a:t>
            </a:r>
            <a:endParaRPr/>
          </a:p>
        </p:txBody>
      </p:sp>
      <p:sp>
        <p:nvSpPr>
          <p:cNvPr id="2218" name="Google Shape;2218;p75"/>
          <p:cNvSpPr txBox="1"/>
          <p:nvPr>
            <p:ph idx="1" type="subTitle"/>
          </p:nvPr>
        </p:nvSpPr>
        <p:spPr>
          <a:xfrm flipH="1">
            <a:off x="1350607" y="1409333"/>
            <a:ext cx="64428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this is wordplay.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p76"/>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Next Steps and Takeaways</a:t>
            </a:r>
            <a:endParaRPr b="1">
              <a:solidFill>
                <a:schemeClr val="dk2"/>
              </a:solidFill>
            </a:endParaRPr>
          </a:p>
        </p:txBody>
      </p:sp>
      <p:sp>
        <p:nvSpPr>
          <p:cNvPr id="2224" name="Google Shape;2224;p76"/>
          <p:cNvSpPr txBox="1"/>
          <p:nvPr>
            <p:ph idx="1" type="subTitle"/>
          </p:nvPr>
        </p:nvSpPr>
        <p:spPr>
          <a:xfrm>
            <a:off x="710600" y="1234850"/>
            <a:ext cx="7704000" cy="3368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Beginning: </a:t>
            </a:r>
            <a:r>
              <a:rPr lang="en" sz="2000"/>
              <a:t>“why?”</a:t>
            </a:r>
            <a:endParaRPr sz="2000"/>
          </a:p>
          <a:p>
            <a:pPr indent="-355600" lvl="1" marL="914400" rtl="0" algn="l">
              <a:spcBef>
                <a:spcPts val="0"/>
              </a:spcBef>
              <a:spcAft>
                <a:spcPts val="0"/>
              </a:spcAft>
              <a:buSzPts val="2000"/>
              <a:buChar char="○"/>
            </a:pPr>
            <a:r>
              <a:rPr lang="en" sz="2000"/>
              <a:t>It’s fun to play with.</a:t>
            </a:r>
            <a:endParaRPr sz="2000"/>
          </a:p>
          <a:p>
            <a:pPr indent="-355600" lvl="1" marL="914400" rtl="0" algn="l">
              <a:spcBef>
                <a:spcPts val="0"/>
              </a:spcBef>
              <a:spcAft>
                <a:spcPts val="0"/>
              </a:spcAft>
              <a:buSzPts val="2000"/>
              <a:buChar char="○"/>
            </a:pPr>
            <a:r>
              <a:rPr lang="en" sz="2000"/>
              <a:t>It taught us a lot more about Python.</a:t>
            </a:r>
            <a:endParaRPr sz="2000"/>
          </a:p>
          <a:p>
            <a:pPr indent="-355600" lvl="1" marL="914400" rtl="0" algn="l">
              <a:spcBef>
                <a:spcPts val="0"/>
              </a:spcBef>
              <a:spcAft>
                <a:spcPts val="0"/>
              </a:spcAft>
              <a:buSzPts val="2000"/>
              <a:buChar char="○"/>
            </a:pPr>
            <a:r>
              <a:rPr lang="en" sz="2000"/>
              <a:t>We can now use it to make people suffer.</a:t>
            </a:r>
            <a:endParaRPr sz="2000"/>
          </a:p>
          <a:p>
            <a:pPr indent="-355600" lvl="1" marL="914400" rtl="0" algn="l">
              <a:spcBef>
                <a:spcPts val="0"/>
              </a:spcBef>
              <a:spcAft>
                <a:spcPts val="0"/>
              </a:spcAft>
              <a:buSzPts val="2000"/>
              <a:buChar char="○"/>
            </a:pPr>
            <a:r>
              <a:rPr lang="en" sz="2000"/>
              <a:t>Adds more time to interviews (as interviewers ask why thek we made it) </a:t>
            </a:r>
            <a:endParaRPr sz="2000"/>
          </a:p>
          <a:p>
            <a:pPr indent="-355600" lvl="0" marL="457200" rtl="0" algn="l">
              <a:spcBef>
                <a:spcPts val="0"/>
              </a:spcBef>
              <a:spcAft>
                <a:spcPts val="0"/>
              </a:spcAft>
              <a:buSzPts val="2000"/>
              <a:buChar char="●"/>
            </a:pPr>
            <a:r>
              <a:rPr b="1" lang="en" sz="2000"/>
              <a:t>What’s next?</a:t>
            </a:r>
            <a:endParaRPr b="1" sz="2000"/>
          </a:p>
          <a:p>
            <a:pPr indent="-355600" lvl="1" marL="914400" rtl="0" algn="l">
              <a:spcBef>
                <a:spcPts val="0"/>
              </a:spcBef>
              <a:spcAft>
                <a:spcPts val="0"/>
              </a:spcAft>
              <a:buSzPts val="2000"/>
              <a:buChar char="○"/>
            </a:pPr>
            <a:r>
              <a:rPr lang="en" sz="2000"/>
              <a:t>Trip to Hawaii.</a:t>
            </a:r>
            <a:endParaRPr sz="2000"/>
          </a:p>
          <a:p>
            <a:pPr indent="-355600" lvl="1" marL="914400" rtl="0" algn="l">
              <a:spcBef>
                <a:spcPts val="0"/>
              </a:spcBef>
              <a:spcAft>
                <a:spcPts val="0"/>
              </a:spcAft>
              <a:buSzPts val="2000"/>
              <a:buChar char="○"/>
            </a:pPr>
            <a:r>
              <a:rPr lang="en" sz="2000"/>
              <a:t>Going to eat pineapple pizza</a:t>
            </a:r>
            <a:endParaRPr sz="2000"/>
          </a:p>
          <a:p>
            <a:pPr indent="-355600" lvl="1" marL="914400" rtl="0" algn="l">
              <a:spcBef>
                <a:spcPts val="0"/>
              </a:spcBef>
              <a:spcAft>
                <a:spcPts val="0"/>
              </a:spcAft>
              <a:buSzPts val="2000"/>
              <a:buChar char="○"/>
            </a:pPr>
            <a:r>
              <a:rPr lang="en" sz="2000"/>
              <a:t>FREEEEEEEDOOOOOOMMMMMMMM</a:t>
            </a:r>
            <a:endParaRPr sz="2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77"/>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Next Steps and Takeaways</a:t>
            </a:r>
            <a:endParaRPr b="1">
              <a:solidFill>
                <a:schemeClr val="dk2"/>
              </a:solidFill>
            </a:endParaRPr>
          </a:p>
        </p:txBody>
      </p:sp>
      <p:sp>
        <p:nvSpPr>
          <p:cNvPr id="2230" name="Google Shape;2230;p77"/>
          <p:cNvSpPr txBox="1"/>
          <p:nvPr>
            <p:ph idx="1" type="subTitle"/>
          </p:nvPr>
        </p:nvSpPr>
        <p:spPr>
          <a:xfrm>
            <a:off x="710600" y="1234850"/>
            <a:ext cx="7704000" cy="3368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Beginning: </a:t>
            </a:r>
            <a:r>
              <a:rPr lang="en" sz="2000"/>
              <a:t>“why?”</a:t>
            </a:r>
            <a:endParaRPr sz="2000"/>
          </a:p>
          <a:p>
            <a:pPr indent="-355600" lvl="1" marL="914400" rtl="0" algn="l">
              <a:spcBef>
                <a:spcPts val="0"/>
              </a:spcBef>
              <a:spcAft>
                <a:spcPts val="0"/>
              </a:spcAft>
              <a:buSzPts val="2000"/>
              <a:buChar char="○"/>
            </a:pPr>
            <a:r>
              <a:rPr lang="en" sz="2000"/>
              <a:t>It’s fun to play with.</a:t>
            </a:r>
            <a:endParaRPr sz="2000"/>
          </a:p>
          <a:p>
            <a:pPr indent="-355600" lvl="1" marL="914400" rtl="0" algn="l">
              <a:spcBef>
                <a:spcPts val="0"/>
              </a:spcBef>
              <a:spcAft>
                <a:spcPts val="0"/>
              </a:spcAft>
              <a:buSzPts val="2000"/>
              <a:buChar char="○"/>
            </a:pPr>
            <a:r>
              <a:rPr lang="en" sz="2000"/>
              <a:t>It taught us a lot more about Python.</a:t>
            </a:r>
            <a:endParaRPr sz="2000"/>
          </a:p>
          <a:p>
            <a:pPr indent="-355600" lvl="1" marL="914400" rtl="0" algn="l">
              <a:spcBef>
                <a:spcPts val="0"/>
              </a:spcBef>
              <a:spcAft>
                <a:spcPts val="0"/>
              </a:spcAft>
              <a:buSzPts val="2000"/>
              <a:buChar char="○"/>
            </a:pPr>
            <a:r>
              <a:rPr lang="en" sz="2000"/>
              <a:t>We can now use it to make people suffer.</a:t>
            </a:r>
            <a:endParaRPr sz="2000"/>
          </a:p>
          <a:p>
            <a:pPr indent="-355600" lvl="1" marL="914400" rtl="0" algn="l">
              <a:spcBef>
                <a:spcPts val="0"/>
              </a:spcBef>
              <a:spcAft>
                <a:spcPts val="0"/>
              </a:spcAft>
              <a:buSzPts val="2000"/>
              <a:buChar char="○"/>
            </a:pPr>
            <a:r>
              <a:rPr lang="en" sz="2000"/>
              <a:t>Adds more time to interviews (as interviewers ask why thek we made it)</a:t>
            </a:r>
            <a:endParaRPr sz="2000"/>
          </a:p>
          <a:p>
            <a:pPr indent="-355600" lvl="0" marL="457200" rtl="0" algn="l">
              <a:spcBef>
                <a:spcPts val="0"/>
              </a:spcBef>
              <a:spcAft>
                <a:spcPts val="0"/>
              </a:spcAft>
              <a:buSzPts val="2000"/>
              <a:buChar char="●"/>
            </a:pPr>
            <a:r>
              <a:rPr b="1" lang="en" sz="2000"/>
              <a:t>What’s next? (pretending we work on this)</a:t>
            </a:r>
            <a:endParaRPr b="1" sz="2000"/>
          </a:p>
          <a:p>
            <a:pPr indent="-355600" lvl="1" marL="914400" rtl="0" algn="l">
              <a:spcBef>
                <a:spcPts val="0"/>
              </a:spcBef>
              <a:spcAft>
                <a:spcPts val="0"/>
              </a:spcAft>
              <a:buSzPts val="2000"/>
              <a:buChar char="○"/>
            </a:pPr>
            <a:r>
              <a:rPr lang="en" sz="2000"/>
              <a:t>Convert other languages to one line?</a:t>
            </a:r>
            <a:endParaRPr sz="2000"/>
          </a:p>
          <a:p>
            <a:pPr indent="-355600" lvl="1" marL="914400" rtl="0" algn="l">
              <a:spcBef>
                <a:spcPts val="0"/>
              </a:spcBef>
              <a:spcAft>
                <a:spcPts val="0"/>
              </a:spcAft>
              <a:buSzPts val="2000"/>
              <a:buChar char="○"/>
            </a:pPr>
            <a:r>
              <a:rPr lang="en" sz="2000"/>
              <a:t>Figure out how to support try/except, with, and yield</a:t>
            </a:r>
            <a:endParaRPr sz="2000"/>
          </a:p>
          <a:p>
            <a:pPr indent="-355600" lvl="1" marL="914400" rtl="0" algn="l">
              <a:spcBef>
                <a:spcPts val="0"/>
              </a:spcBef>
              <a:spcAft>
                <a:spcPts val="0"/>
              </a:spcAft>
              <a:buSzPts val="2000"/>
              <a:buChar char="○"/>
            </a:pPr>
            <a:r>
              <a:rPr lang="en" sz="2000"/>
              <a:t>More optimizations.</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sp>
        <p:nvSpPr>
          <p:cNvPr id="2235" name="Google Shape;2235;p78"/>
          <p:cNvSpPr txBox="1"/>
          <p:nvPr>
            <p:ph type="ctrTitle"/>
          </p:nvPr>
        </p:nvSpPr>
        <p:spPr>
          <a:xfrm>
            <a:off x="1582050" y="1346700"/>
            <a:ext cx="5979900" cy="245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We hope we didn’t make you suffer</a:t>
            </a:r>
            <a:endParaRPr sz="6000"/>
          </a:p>
        </p:txBody>
      </p:sp>
      <p:sp>
        <p:nvSpPr>
          <p:cNvPr id="2236" name="Google Shape;2236;p78"/>
          <p:cNvSpPr txBox="1"/>
          <p:nvPr/>
        </p:nvSpPr>
        <p:spPr>
          <a:xfrm>
            <a:off x="1716300" y="3796800"/>
            <a:ext cx="5711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chemeClr val="accent1"/>
                </a:solidFill>
                <a:latin typeface="Didact Gothic"/>
                <a:ea typeface="Didact Gothic"/>
                <a:cs typeface="Didact Gothic"/>
                <a:sym typeface="Didact Gothic"/>
              </a:rPr>
              <a:t>And that you will use our compiler to make other people suffer.</a:t>
            </a:r>
            <a:br>
              <a:rPr b="1" i="1" lang="en">
                <a:solidFill>
                  <a:schemeClr val="accent1"/>
                </a:solidFill>
                <a:latin typeface="Didact Gothic"/>
                <a:ea typeface="Didact Gothic"/>
                <a:cs typeface="Didact Gothic"/>
                <a:sym typeface="Didact Gothic"/>
              </a:rPr>
            </a:br>
            <a:br>
              <a:rPr b="1" i="1" lang="en">
                <a:solidFill>
                  <a:schemeClr val="accent1"/>
                </a:solidFill>
                <a:latin typeface="Didact Gothic"/>
                <a:ea typeface="Didact Gothic"/>
                <a:cs typeface="Didact Gothic"/>
                <a:sym typeface="Didact Gothic"/>
              </a:rPr>
            </a:br>
            <a:r>
              <a:rPr b="1" i="1" lang="en">
                <a:solidFill>
                  <a:schemeClr val="accent1"/>
                </a:solidFill>
                <a:latin typeface="Didact Gothic"/>
                <a:ea typeface="Didact Gothic"/>
                <a:cs typeface="Didact Gothic"/>
                <a:sym typeface="Didact Gothic"/>
              </a:rPr>
              <a:t>If you have feedback to give, please visit </a:t>
            </a:r>
            <a:r>
              <a:rPr b="1" i="1" lang="en" u="sng">
                <a:solidFill>
                  <a:schemeClr val="accent1"/>
                </a:solidFill>
                <a:latin typeface="Didact Gothic"/>
                <a:ea typeface="Didact Gothic"/>
                <a:cs typeface="Didact Gothic"/>
                <a:sym typeface="Didact Gothic"/>
              </a:rPr>
              <a:t>http://tiny.cc/flatliner</a:t>
            </a:r>
            <a:endParaRPr b="1" i="1" u="sng">
              <a:solidFill>
                <a:schemeClr val="accent1"/>
              </a:solidFill>
              <a:latin typeface="Didact Gothic"/>
              <a:ea typeface="Didact Gothic"/>
              <a:cs typeface="Didact Gothic"/>
              <a:sym typeface="Didact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79"/>
          <p:cNvSpPr txBox="1"/>
          <p:nvPr>
            <p:ph type="title"/>
          </p:nvPr>
        </p:nvSpPr>
        <p:spPr>
          <a:xfrm>
            <a:off x="311700" y="253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Can we convert flatliner into 1 line? Yes we can!</a:t>
            </a:r>
            <a:endParaRPr sz="2900"/>
          </a:p>
        </p:txBody>
      </p:sp>
      <p:sp>
        <p:nvSpPr>
          <p:cNvPr id="2242" name="Google Shape;2242;p79"/>
          <p:cNvSpPr txBox="1"/>
          <p:nvPr/>
        </p:nvSpPr>
        <p:spPr>
          <a:xfrm>
            <a:off x="2147650" y="4176750"/>
            <a:ext cx="5405700" cy="8535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
              <a:t>Time for func1: 13.504512035 (</a:t>
            </a:r>
            <a:r>
              <a:rPr b="1" lang="en"/>
              <a:t>30x slower, but 30x cooler!</a:t>
            </a:r>
            <a:r>
              <a:rPr lang="en"/>
              <a:t>)</a:t>
            </a:r>
            <a:endParaRPr/>
          </a:p>
          <a:p>
            <a:pPr indent="0" lvl="0" marL="0" rtl="0" algn="l">
              <a:lnSpc>
                <a:spcPct val="115000"/>
              </a:lnSpc>
              <a:spcBef>
                <a:spcPts val="0"/>
              </a:spcBef>
              <a:spcAft>
                <a:spcPts val="0"/>
              </a:spcAft>
              <a:buNone/>
            </a:pPr>
            <a:r>
              <a:t/>
            </a:r>
            <a:endParaRPr sz="1100"/>
          </a:p>
          <a:p>
            <a:pPr indent="0" lvl="0" marL="0" rtl="0" algn="ctr">
              <a:spcBef>
                <a:spcPts val="0"/>
              </a:spcBef>
              <a:spcAft>
                <a:spcPts val="0"/>
              </a:spcAft>
              <a:buNone/>
            </a:pPr>
            <a:r>
              <a:t/>
            </a:r>
            <a:endParaRPr/>
          </a:p>
        </p:txBody>
      </p:sp>
      <p:sp>
        <p:nvSpPr>
          <p:cNvPr id="2243" name="Google Shape;2243;p79"/>
          <p:cNvSpPr txBox="1"/>
          <p:nvPr/>
        </p:nvSpPr>
        <p:spPr>
          <a:xfrm>
            <a:off x="131400" y="784800"/>
            <a:ext cx="8881200" cy="43098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_Y</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construct_lambda</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provide_y</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wrap_globals</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Flatliner</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globals</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Flatliner</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__name__</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Flatliner</a:t>
            </a:r>
            <a:r>
              <a:rPr lang="en" sz="400">
                <a:solidFill>
                  <a:srgbClr val="D4D4D4"/>
                </a:solidFill>
                <a:highlight>
                  <a:srgbClr val="1E1E1E"/>
                </a:highlight>
                <a:latin typeface="Courier New"/>
                <a:ea typeface="Courier New"/>
                <a:cs typeface="Courier New"/>
                <a:sym typeface="Courier New"/>
              </a:rPr>
              <a:t>]])(</a:t>
            </a:r>
            <a:r>
              <a:rPr lang="en" sz="400">
                <a:solidFill>
                  <a:srgbClr val="4EC9B0"/>
                </a:solidFill>
                <a:highlight>
                  <a:srgbClr val="1E1E1E"/>
                </a:highlight>
                <a:latin typeface="Courier New"/>
                <a:ea typeface="Courier New"/>
                <a:cs typeface="Courier New"/>
                <a:sym typeface="Courier New"/>
              </a:rPr>
              <a:t>type</a:t>
            </a:r>
            <a:r>
              <a:rPr lang="en" sz="400">
                <a:solidFill>
                  <a:srgbClr val="D4D4D4"/>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"Flatliner"</a:t>
            </a:r>
            <a:r>
              <a:rPr lang="en" sz="400">
                <a:solidFill>
                  <a:srgbClr val="D4D4D4"/>
                </a:solidFill>
                <a:highlight>
                  <a:srgbClr val="1E1E1E"/>
                </a:highlight>
                <a:latin typeface="Courier New"/>
                <a:ea typeface="Courier New"/>
                <a:cs typeface="Courier New"/>
                <a:sym typeface="Courier New"/>
              </a:rPr>
              <a:t>, (), {</a:t>
            </a:r>
            <a:r>
              <a:rPr lang="en" sz="400">
                <a:solidFill>
                  <a:srgbClr val="CE9178"/>
                </a:solidFill>
                <a:highlight>
                  <a:srgbClr val="1E1E1E"/>
                </a:highlight>
                <a:latin typeface="Courier New"/>
                <a:ea typeface="Courier New"/>
                <a:cs typeface="Courier New"/>
                <a:sym typeface="Courier New"/>
              </a:rPr>
              <a:t>'__init__'</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.ast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.needs_y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.loop_no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.experimental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4EC9B0"/>
                </a:solidFill>
                <a:highlight>
                  <a:srgbClr val="1E1E1E"/>
                </a:highlight>
                <a:latin typeface="Courier New"/>
                <a:ea typeface="Courier New"/>
                <a:cs typeface="Courier New"/>
                <a:sym typeface="Courier New"/>
              </a:rPr>
              <a:t>set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.node_handlers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.Assign: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.handle_assign,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.AugAssign: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.handle_augassign,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.Constant: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.handle_constant,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.Expr: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.handle_expr,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.keyword: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.handle_keyword,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.Call: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.handle_call,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.Name: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.handle_name,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.Raise: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.handle_raise,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.Assert: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.handle_assert,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.Pass: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.handle_pass,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.Break: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.handle_loop_flow,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.Continue: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.handle_loop_flow,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.While: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.handle_while,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.For: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.handle_for,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.List: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.handle_list,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.Tuple: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.handle_tuple,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.Set: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.handle_set,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.Dict: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.handle_dict,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.Subscript: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.handle_subscript,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.Slice: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.handle_slice,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.Attribute: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.handle_attribute,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.BinOp: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.handle_binop,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.If: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.handle_if,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.IfExp: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.handle_if, </a:t>
            </a:r>
            <a:r>
              <a:rPr lang="en" sz="400">
                <a:solidFill>
                  <a:srgbClr val="4EC9B0"/>
                </a:solidFill>
                <a:highlight>
                  <a:srgbClr val="1E1E1E"/>
                </a:highlight>
                <a:latin typeface="Courier New"/>
                <a:ea typeface="Courier New"/>
                <a:cs typeface="Courier New"/>
                <a:sym typeface="Courier New"/>
              </a:rPr>
              <a:t>list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.unparse_list,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.Compare: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.handle_compare,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.BoolOp: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.handle_boolop,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.UnaryOp: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.handle_unaryop,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.FunctionDef: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.handle_functiondef,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.ClassDef: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.handle_classdef,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.Return: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.handle_return,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.Import: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.handle_import,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.ImportFrom: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.handle_importfrom}]]][-</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'set_ast'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infile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file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.ast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.parse(</a:t>
            </a:r>
            <a:r>
              <a:rPr lang="en" sz="400">
                <a:solidFill>
                  <a:srgbClr val="9CDCFE"/>
                </a:solidFill>
                <a:highlight>
                  <a:srgbClr val="1E1E1E"/>
                </a:highlight>
                <a:latin typeface="Courier New"/>
                <a:ea typeface="Courier New"/>
                <a:cs typeface="Courier New"/>
                <a:sym typeface="Courier New"/>
              </a:rPr>
              <a:t>file</a:t>
            </a:r>
            <a:r>
              <a:rPr lang="en" sz="400">
                <a:solidFill>
                  <a:srgbClr val="D4D4D4"/>
                </a:solidFill>
                <a:highlight>
                  <a:srgbClr val="1E1E1E"/>
                </a:highlight>
                <a:latin typeface="Courier New"/>
                <a:ea typeface="Courier New"/>
                <a:cs typeface="Courier New"/>
                <a:sym typeface="Courier New"/>
              </a:rPr>
              <a:t>.read())]], </a:t>
            </a:r>
            <a:r>
              <a:rPr lang="en" sz="400">
                <a:solidFill>
                  <a:srgbClr val="9CDCFE"/>
                </a:solidFill>
                <a:highlight>
                  <a:srgbClr val="1E1E1E"/>
                </a:highlight>
                <a:latin typeface="Courier New"/>
                <a:ea typeface="Courier New"/>
                <a:cs typeface="Courier New"/>
                <a:sym typeface="Courier New"/>
              </a:rPr>
              <a:t>file</a:t>
            </a:r>
            <a:r>
              <a:rPr lang="en" sz="400">
                <a:solidFill>
                  <a:srgbClr val="D4D4D4"/>
                </a:solidFill>
                <a:highlight>
                  <a:srgbClr val="1E1E1E"/>
                </a:highlight>
                <a:latin typeface="Courier New"/>
                <a:ea typeface="Courier New"/>
                <a:cs typeface="Courier New"/>
                <a:sym typeface="Courier New"/>
              </a:rPr>
              <a:t>.close()][-</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open</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infile</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'r'</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'apply_handler'</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.node_handlers.get(</a:t>
            </a:r>
            <a:r>
              <a:rPr lang="en" sz="400">
                <a:solidFill>
                  <a:srgbClr val="4EC9B0"/>
                </a:solidFill>
                <a:highlight>
                  <a:srgbClr val="1E1E1E"/>
                </a:highlight>
                <a:latin typeface="Courier New"/>
                <a:ea typeface="Courier New"/>
                <a:cs typeface="Courier New"/>
                <a:sym typeface="Courier New"/>
              </a:rPr>
              <a:t>type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.handle_error)(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'handle_constant'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repr</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.value), </a:t>
            </a:r>
            <a:r>
              <a:rPr lang="en" sz="400">
                <a:solidFill>
                  <a:srgbClr val="CE9178"/>
                </a:solidFill>
                <a:highlight>
                  <a:srgbClr val="1E1E1E"/>
                </a:highlight>
                <a:latin typeface="Courier New"/>
                <a:ea typeface="Courier New"/>
                <a:cs typeface="Courier New"/>
                <a:sym typeface="Courier New"/>
              </a:rPr>
              <a:t>'handle_name'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.id, </a:t>
            </a:r>
            <a:r>
              <a:rPr lang="en" sz="400">
                <a:solidFill>
                  <a:srgbClr val="CE9178"/>
                </a:solidFill>
                <a:highlight>
                  <a:srgbClr val="1E1E1E"/>
                </a:highlight>
                <a:latin typeface="Courier New"/>
                <a:ea typeface="Courier New"/>
                <a:cs typeface="Courier New"/>
                <a:sym typeface="Courier New"/>
              </a:rPr>
              <a:t>'handle_pass'</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'handle_loop_flow'</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.contents, </a:t>
            </a:r>
            <a:r>
              <a:rPr lang="en" sz="400">
                <a:solidFill>
                  <a:srgbClr val="CE9178"/>
                </a:solidFill>
                <a:highlight>
                  <a:srgbClr val="1E1E1E"/>
                </a:highlight>
                <a:latin typeface="Courier New"/>
                <a:ea typeface="Courier New"/>
                <a:cs typeface="Courier New"/>
                <a:sym typeface="Courier New"/>
              </a:rPr>
              <a:t>'handle_raise'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'(_ for _ in []).throw(</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.exc)</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'handle_assert'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message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error</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cont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if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.test)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else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error</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.parse(</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'raise AssertionError</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message</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).body[</a:t>
            </a:r>
            <a:r>
              <a:rPr lang="en" sz="400">
                <a:solidFill>
                  <a:srgbClr val="B5CEA8"/>
                </a:solidFill>
                <a:highlight>
                  <a:srgbClr val="1E1E1E"/>
                </a:highlight>
                <a:latin typeface="Courier New"/>
                <a:ea typeface="Courier New"/>
                <a:cs typeface="Courier New"/>
                <a:sym typeface="Courier New"/>
              </a:rPr>
              <a:t>0</a:t>
            </a:r>
            <a:r>
              <a:rPr lang="en" sz="400">
                <a:solidFill>
                  <a:srgbClr val="D4D4D4"/>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.msg </a:t>
            </a:r>
            <a:r>
              <a:rPr lang="en" sz="400">
                <a:solidFill>
                  <a:srgbClr val="569CD6"/>
                </a:solidFill>
                <a:highlight>
                  <a:srgbClr val="1E1E1E"/>
                </a:highlight>
                <a:latin typeface="Courier New"/>
                <a:ea typeface="Courier New"/>
                <a:cs typeface="Courier New"/>
                <a:sym typeface="Courier New"/>
              </a:rPr>
              <a:t>is</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.msg)</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'_next_item'</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'next(_items</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.loop_no</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_term</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.loop_no</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'handle_while'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.needs_y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True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assigned_in_loop</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assigned_in_loop</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args</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loop_test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loop_id</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loop_call</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_term1</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_items1</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_loop1</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_loop1</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_Y</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_loop1</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.contents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.contents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construct_lambda</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.target: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._next_item()}, </a:t>
            </a:r>
            <a:r>
              <a:rPr lang="en" sz="400">
                <a:solidFill>
                  <a:srgbClr val="9CDCFE"/>
                </a:solidFill>
                <a:highlight>
                  <a:srgbClr val="1E1E1E"/>
                </a:highlight>
                <a:latin typeface="Courier New"/>
                <a:ea typeface="Courier New"/>
                <a:cs typeface="Courier New"/>
                <a:sym typeface="Courier New"/>
              </a:rPr>
              <a:t>loop_call</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_loop1</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next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_items1</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_term1</a:t>
            </a:r>
            <a:r>
              <a:rPr lang="en" sz="400">
                <a:solidFill>
                  <a:srgbClr val="D4D4D4"/>
                </a:solidFill>
                <a:highlight>
                  <a:srgbClr val="1E1E1E"/>
                </a:highlight>
                <a:latin typeface="Courier New"/>
                <a:ea typeface="Courier New"/>
                <a:cs typeface="Courier New"/>
                <a:sym typeface="Courier New"/>
              </a:rPr>
              <a: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hasattr</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'target'</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.contents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loop_call</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_loop1</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next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_items1</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_term1</a:t>
            </a:r>
            <a:r>
              <a:rPr lang="en" sz="400">
                <a:solidFill>
                  <a:srgbClr val="D4D4D4"/>
                </a:solidFill>
                <a:highlight>
                  <a:srgbClr val="1E1E1E"/>
                </a:highlight>
                <a:latin typeface="Courier New"/>
                <a:ea typeface="Courier New"/>
                <a:cs typeface="Courier New"/>
                <a:sym typeface="Courier New"/>
              </a:rPr>
              <a: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isinstance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.Continue)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_loop1</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next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_items1</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_term1</a:t>
            </a:r>
            <a:r>
              <a:rPr lang="en" sz="400">
                <a:solidFill>
                  <a:srgbClr val="D4D4D4"/>
                </a:solidFill>
                <a:highlight>
                  <a:srgbClr val="1E1E1E"/>
                </a:highlight>
                <a:latin typeface="Courier New"/>
                <a:ea typeface="Courier New"/>
                <a:cs typeface="Courier New"/>
                <a:sym typeface="Courier New"/>
              </a:rPr>
              <a: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isinstance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.Break)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.contents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construct_lambda</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.target: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._next_item()}, </a:t>
            </a:r>
            <a:r>
              <a:rPr lang="en" sz="400">
                <a:solidFill>
                  <a:srgbClr val="9CDCFE"/>
                </a:solidFill>
                <a:highlight>
                  <a:srgbClr val="1E1E1E"/>
                </a:highlight>
                <a:latin typeface="Courier New"/>
                <a:ea typeface="Courier New"/>
                <a:cs typeface="Courier New"/>
                <a:sym typeface="Courier New"/>
              </a:rPr>
              <a:t>loop_call</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_loop1</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next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_items1</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_term1</a:t>
            </a:r>
            <a:r>
              <a:rPr lang="en" sz="400">
                <a:solidFill>
                  <a:srgbClr val="D4D4D4"/>
                </a:solidFill>
                <a:highlight>
                  <a:srgbClr val="1E1E1E"/>
                </a:highlight>
                <a:latin typeface="Courier New"/>
                <a:ea typeface="Courier New"/>
                <a:cs typeface="Courier New"/>
                <a:sym typeface="Courier New"/>
              </a:rPr>
              <a: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hasattr</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'target'</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.contents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loop_call</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_loop1</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next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_items1</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_term1</a:t>
            </a:r>
            <a:r>
              <a:rPr lang="en" sz="400">
                <a:solidFill>
                  <a:srgbClr val="D4D4D4"/>
                </a:solidFill>
                <a:highlight>
                  <a:srgbClr val="1E1E1E"/>
                </a:highlight>
                <a:latin typeface="Courier New"/>
                <a:ea typeface="Courier New"/>
                <a:cs typeface="Courier New"/>
                <a:sym typeface="Courier New"/>
              </a:rPr>
              <a: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isinstance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.Continue)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_loop1</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next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_items1</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_term1</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is</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_term1</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.loop_no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.loop_no + </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loop_body</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loop_repr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construct_lambda</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v</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v</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if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v</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in dir() else 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v</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assigned_in_loop</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loop_repr</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construct_lambda</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loop_id</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'_Y(lambda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loop_id</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(lambda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args</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loop_body</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if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loop_test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else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cont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loop_call</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.body, </a:t>
            </a:r>
            <a:r>
              <a:rPr lang="en" sz="400">
                <a:solidFill>
                  <a:srgbClr val="9CDCFE"/>
                </a:solidFill>
                <a:highlight>
                  <a:srgbClr val="1E1E1E"/>
                </a:highlight>
                <a:latin typeface="Courier New"/>
                <a:ea typeface="Courier New"/>
                <a:cs typeface="Courier New"/>
                <a:sym typeface="Courier New"/>
              </a:rPr>
              <a:t>loop_call</a:t>
            </a:r>
            <a:r>
              <a:rPr lang="en" sz="400">
                <a:solidFill>
                  <a:srgbClr val="D4D4D4"/>
                </a:solidFill>
                <a:highlight>
                  <a:srgbClr val="1E1E1E"/>
                </a:highlight>
                <a:latin typeface="Courier New"/>
                <a:ea typeface="Courier New"/>
                <a:cs typeface="Courier New"/>
                <a:sym typeface="Courier New"/>
              </a:rPr>
              <a: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dir</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next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_items1</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_term1</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iter</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.walk(</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loop_id</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args</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'_loop</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.loop_no</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.test)))(</a:t>
            </a:r>
            <a:r>
              <a:rPr lang="en" sz="400">
                <a:solidFill>
                  <a:srgbClr val="CE9178"/>
                </a:solidFill>
                <a:highlight>
                  <a:srgbClr val="1E1E1E"/>
                </a:highlight>
                <a:latin typeface="Courier New"/>
                <a:ea typeface="Courier New"/>
                <a:cs typeface="Courier New"/>
                <a:sym typeface="Courier New"/>
              </a:rPr>
              <a:t>', '</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join</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assigned_in_loop</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assigned_in_loop</a:t>
            </a:r>
            <a:r>
              <a:rPr lang="en" sz="400">
                <a:solidFill>
                  <a:srgbClr val="D4D4D4"/>
                </a:solidFill>
                <a:highlight>
                  <a:srgbClr val="1E1E1E"/>
                </a:highlight>
                <a:latin typeface="Courier New"/>
                <a:ea typeface="Courier New"/>
                <a:cs typeface="Courier New"/>
                <a:sym typeface="Courier New"/>
              </a:rPr>
              <a:t> |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.target)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.walk(</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isinstance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.AugAssign) </a:t>
            </a:r>
            <a:r>
              <a:rPr lang="en" sz="400">
                <a:solidFill>
                  <a:srgbClr val="569CD6"/>
                </a:solidFill>
                <a:highlight>
                  <a:srgbClr val="1E1E1E"/>
                </a:highlight>
                <a:latin typeface="Courier New"/>
                <a:ea typeface="Courier New"/>
                <a:cs typeface="Courier New"/>
                <a:sym typeface="Courier New"/>
              </a:rPr>
              <a:t>and</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not</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isinstance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.target,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.Attribute,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.Subscript)))})))({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.targets[</a:t>
            </a:r>
            <a:r>
              <a:rPr lang="en" sz="400">
                <a:solidFill>
                  <a:srgbClr val="B5CEA8"/>
                </a:solidFill>
                <a:highlight>
                  <a:srgbClr val="1E1E1E"/>
                </a:highlight>
                <a:latin typeface="Courier New"/>
                <a:ea typeface="Courier New"/>
                <a:cs typeface="Courier New"/>
                <a:sym typeface="Courier New"/>
              </a:rPr>
              <a:t>0</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.walk(</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isinstance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.Assign) </a:t>
            </a:r>
            <a:r>
              <a:rPr lang="en" sz="400">
                <a:solidFill>
                  <a:srgbClr val="569CD6"/>
                </a:solidFill>
                <a:highlight>
                  <a:srgbClr val="1E1E1E"/>
                </a:highlight>
                <a:latin typeface="Courier New"/>
                <a:ea typeface="Courier New"/>
                <a:cs typeface="Courier New"/>
                <a:sym typeface="Courier New"/>
              </a:rPr>
              <a:t>and</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not</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isinstance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.targets[</a:t>
            </a:r>
            <a:r>
              <a:rPr lang="en" sz="400">
                <a:solidFill>
                  <a:srgbClr val="B5CEA8"/>
                </a:solidFill>
                <a:highlight>
                  <a:srgbClr val="1E1E1E"/>
                </a:highlight>
                <a:latin typeface="Courier New"/>
                <a:ea typeface="Courier New"/>
                <a:cs typeface="Courier New"/>
                <a:sym typeface="Courier New"/>
              </a:rPr>
              <a:t>0</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.Attribute,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.Subscript)))})][-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'handle_for'</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target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iter_id</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term_id</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post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body_list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while_test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while_equivalent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while_equivalent</a:t>
            </a:r>
            <a:r>
              <a:rPr lang="en" sz="400">
                <a:solidFill>
                  <a:srgbClr val="D4D4D4"/>
                </a:solidFill>
                <a:highlight>
                  <a:srgbClr val="1E1E1E"/>
                </a:highlight>
                <a:latin typeface="Courier New"/>
                <a:ea typeface="Courier New"/>
                <a:cs typeface="Courier New"/>
                <a:sym typeface="Courier New"/>
              </a:rPr>
              <a:t>.target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target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construct_lambda</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term_id</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iter_id</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'iter(</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.iter)</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construct_lambda</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target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._next_item()},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while_equivalent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.While(</a:t>
            </a:r>
            <a:r>
              <a:rPr lang="en" sz="400">
                <a:solidFill>
                  <a:srgbClr val="9CDCFE"/>
                </a:solidFill>
                <a:highlight>
                  <a:srgbClr val="1E1E1E"/>
                </a:highlight>
                <a:latin typeface="Courier New"/>
                <a:ea typeface="Courier New"/>
                <a:cs typeface="Courier New"/>
                <a:sym typeface="Courier New"/>
              </a:rPr>
              <a:t>while_test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body_list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.parse(</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target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is not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term_id</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).body[</a:t>
            </a:r>
            <a:r>
              <a:rPr lang="en" sz="400">
                <a:solidFill>
                  <a:srgbClr val="B5CEA8"/>
                </a:solidFill>
                <a:highlight>
                  <a:srgbClr val="1E1E1E"/>
                </a:highlight>
                <a:latin typeface="Courier New"/>
                <a:ea typeface="Courier New"/>
                <a:cs typeface="Courier New"/>
                <a:sym typeface="Courier New"/>
              </a:rPr>
              <a:t>0</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.body + </a:t>
            </a:r>
            <a:r>
              <a:rPr lang="en" sz="400">
                <a:solidFill>
                  <a:srgbClr val="9CDCFE"/>
                </a:solidFill>
                <a:highlight>
                  <a:srgbClr val="1E1E1E"/>
                </a:highlight>
                <a:latin typeface="Courier New"/>
                <a:ea typeface="Courier New"/>
                <a:cs typeface="Courier New"/>
                <a:sym typeface="Courier New"/>
              </a:rPr>
              <a:t>post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.parse(</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target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._next_item()</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).body))(</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'_term</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.loop_no</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'_items</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.loop_no</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.target)), </a:t>
            </a:r>
            <a:r>
              <a:rPr lang="en" sz="400">
                <a:solidFill>
                  <a:srgbClr val="CE9178"/>
                </a:solidFill>
                <a:highlight>
                  <a:srgbClr val="1E1E1E"/>
                </a:highlight>
                <a:latin typeface="Courier New"/>
                <a:ea typeface="Courier New"/>
                <a:cs typeface="Courier New"/>
                <a:sym typeface="Courier New"/>
              </a:rPr>
              <a:t>'_handle_container'</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 '</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join</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child</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child</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.elts)), </a:t>
            </a:r>
            <a:r>
              <a:rPr lang="en" sz="400">
                <a:solidFill>
                  <a:srgbClr val="CE9178"/>
                </a:solidFill>
                <a:highlight>
                  <a:srgbClr val="1E1E1E"/>
                </a:highlight>
                <a:latin typeface="Courier New"/>
                <a:ea typeface="Courier New"/>
                <a:cs typeface="Courier New"/>
                <a:sym typeface="Courier New"/>
              </a:rPr>
              <a:t>'handle_list'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._handle_container(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'handle_tuple'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._handle_container(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'handle_set'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._handle_container(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'handle_dict'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 </a:t>
            </a:r>
            <a:r>
              <a:rPr lang="en" sz="400">
                <a:solidFill>
                  <a:srgbClr val="CE9178"/>
                </a:solidFill>
                <a:highlight>
                  <a:srgbClr val="1E1E1E"/>
                </a:highlight>
                <a:latin typeface="Courier New"/>
                <a:ea typeface="Courier New"/>
                <a:cs typeface="Courier New"/>
                <a:sym typeface="Courier New"/>
              </a:rPr>
              <a:t>', '</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join</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k</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v</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k</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v</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4EC9B0"/>
                </a:solidFill>
                <a:highlight>
                  <a:srgbClr val="1E1E1E"/>
                </a:highlight>
                <a:latin typeface="Courier New"/>
                <a:ea typeface="Courier New"/>
                <a:cs typeface="Courier New"/>
                <a:sym typeface="Courier New"/>
              </a:rPr>
              <a:t>zip</a:t>
            </a:r>
            <a:r>
              <a:rPr lang="en" sz="400">
                <a:solidFill>
                  <a:srgbClr val="D4D4D4"/>
                </a:solidFill>
                <a:highlight>
                  <a:srgbClr val="1E1E1E"/>
                </a:highlight>
                <a:latin typeface="Courier New"/>
                <a:ea typeface="Courier New"/>
                <a:cs typeface="Courier New"/>
                <a:sym typeface="Courier New"/>
              </a:rPr>
              <a:t>(</a:t>
            </a:r>
            <a:r>
              <a:rPr lang="en" sz="400">
                <a:solidFill>
                  <a:srgbClr val="4EC9B0"/>
                </a:solidFill>
                <a:highlight>
                  <a:srgbClr val="1E1E1E"/>
                </a:highlight>
                <a:latin typeface="Courier New"/>
                <a:ea typeface="Courier New"/>
                <a:cs typeface="Courier New"/>
                <a:sym typeface="Courier New"/>
              </a:rPr>
              <a:t>map</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.keys), </a:t>
            </a:r>
            <a:r>
              <a:rPr lang="en" sz="400">
                <a:solidFill>
                  <a:srgbClr val="4EC9B0"/>
                </a:solidFill>
                <a:highlight>
                  <a:srgbClr val="1E1E1E"/>
                </a:highlight>
                <a:latin typeface="Courier New"/>
                <a:ea typeface="Courier New"/>
                <a:cs typeface="Courier New"/>
                <a:sym typeface="Courier New"/>
              </a:rPr>
              <a:t>map</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.values))))) +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'handle_slice'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parts</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join</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parts</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is</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.lower,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.upper,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.step]]), </a:t>
            </a:r>
            <a:r>
              <a:rPr lang="en" sz="400">
                <a:solidFill>
                  <a:srgbClr val="CE9178"/>
                </a:solidFill>
                <a:highlight>
                  <a:srgbClr val="1E1E1E"/>
                </a:highlight>
                <a:latin typeface="Courier New"/>
                <a:ea typeface="Courier New"/>
                <a:cs typeface="Courier New"/>
                <a:sym typeface="Courier New"/>
              </a:rPr>
              <a:t>'handle_subscript'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.value)</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.slice)</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'handle_attribute'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.value)</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.attr</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'handle_assign'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target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.experimental.add(</a:t>
            </a:r>
            <a:r>
              <a:rPr lang="en" sz="400">
                <a:solidFill>
                  <a:srgbClr val="CE9178"/>
                </a:solidFill>
                <a:highlight>
                  <a:srgbClr val="1E1E1E"/>
                </a:highlight>
                <a:latin typeface="Courier New"/>
                <a:ea typeface="Courier New"/>
                <a:cs typeface="Courier New"/>
                <a:sym typeface="Courier New"/>
              </a:rPr>
              <a:t>'MultipleAssignment'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'[None for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target</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in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.value)</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'[[None for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target</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in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.value)</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cont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isinstance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target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.Attribute,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.Subscript))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construct_lambda</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target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.value)},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len</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.targets) &gt; </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or</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isinstance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target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.Tuple)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'[None for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target</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in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.value)</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'[[None for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target</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in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.value)</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cont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isinstance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target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.Attribute,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.Subscript))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construct_lambda</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target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.value)},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.targets[</a:t>
            </a:r>
            <a:r>
              <a:rPr lang="en" sz="400">
                <a:solidFill>
                  <a:srgbClr val="B5CEA8"/>
                </a:solidFill>
                <a:highlight>
                  <a:srgbClr val="1E1E1E"/>
                </a:highlight>
                <a:latin typeface="Courier New"/>
                <a:ea typeface="Courier New"/>
                <a:cs typeface="Courier New"/>
                <a:sym typeface="Courier New"/>
              </a:rPr>
              <a:t>0</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'handle_augassign'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assign_equivalent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assign_equivalent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.Assign([</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.target],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.BinOp(</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.target,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.op,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.value))), </a:t>
            </a:r>
            <a:r>
              <a:rPr lang="en" sz="400">
                <a:solidFill>
                  <a:srgbClr val="CE9178"/>
                </a:solidFill>
                <a:highlight>
                  <a:srgbClr val="1E1E1E"/>
                </a:highlight>
                <a:latin typeface="Courier New"/>
                <a:ea typeface="Courier New"/>
                <a:cs typeface="Courier New"/>
                <a:sym typeface="Courier New"/>
              </a:rPr>
              <a:t>'handle_expr'</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.value,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'handle_keyword'</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.arg</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.value)</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'handle_call'</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args</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call</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call</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call</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cont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.func)</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args</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join</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child</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child</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.args +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.keywords))), </a:t>
            </a:r>
            <a:r>
              <a:rPr lang="en" sz="400">
                <a:solidFill>
                  <a:srgbClr val="CE9178"/>
                </a:solidFill>
                <a:highlight>
                  <a:srgbClr val="1E1E1E"/>
                </a:highlight>
                <a:latin typeface="Courier New"/>
                <a:ea typeface="Courier New"/>
                <a:cs typeface="Courier New"/>
                <a:sym typeface="Courier New"/>
              </a:rPr>
              <a:t>'handle_binop'</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op_map</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.left)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op_map</a:t>
            </a:r>
            <a:r>
              <a:rPr lang="en" sz="400">
                <a:solidFill>
                  <a:srgbClr val="D4D4D4"/>
                </a:solidFill>
                <a:highlight>
                  <a:srgbClr val="1E1E1E"/>
                </a:highlight>
                <a:latin typeface="Courier New"/>
                <a:ea typeface="Courier New"/>
                <a:cs typeface="Courier New"/>
                <a:sym typeface="Courier New"/>
              </a:rPr>
              <a:t>[</a:t>
            </a:r>
            <a:r>
              <a:rPr lang="en" sz="400">
                <a:solidFill>
                  <a:srgbClr val="4EC9B0"/>
                </a:solidFill>
                <a:highlight>
                  <a:srgbClr val="1E1E1E"/>
                </a:highlight>
                <a:latin typeface="Courier New"/>
                <a:ea typeface="Courier New"/>
                <a:cs typeface="Courier New"/>
                <a:sym typeface="Courier New"/>
              </a:rPr>
              <a:t>type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.op)]</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.right)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.Add: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.Sub: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.Mult: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.Div: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.FloorDiv: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.Mod: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.Pow: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.LShift: </a:t>
            </a:r>
            <a:r>
              <a:rPr lang="en" sz="400">
                <a:solidFill>
                  <a:srgbClr val="CE9178"/>
                </a:solidFill>
                <a:highlight>
                  <a:srgbClr val="1E1E1E"/>
                </a:highlight>
                <a:latin typeface="Courier New"/>
                <a:ea typeface="Courier New"/>
                <a:cs typeface="Courier New"/>
                <a:sym typeface="Courier New"/>
              </a:rPr>
              <a:t>'&lt;&lt;'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.RShift: </a:t>
            </a:r>
            <a:r>
              <a:rPr lang="en" sz="400">
                <a:solidFill>
                  <a:srgbClr val="CE9178"/>
                </a:solidFill>
                <a:highlight>
                  <a:srgbClr val="1E1E1E"/>
                </a:highlight>
                <a:latin typeface="Courier New"/>
                <a:ea typeface="Courier New"/>
                <a:cs typeface="Courier New"/>
                <a:sym typeface="Courier New"/>
              </a:rPr>
              <a:t>'&gt;&gt;'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.BitOr: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.BitXor: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.BitAnd: </a:t>
            </a:r>
            <a:r>
              <a:rPr lang="en" sz="400">
                <a:solidFill>
                  <a:srgbClr val="CE9178"/>
                </a:solidFill>
                <a:highlight>
                  <a:srgbClr val="1E1E1E"/>
                </a:highlight>
                <a:latin typeface="Courier New"/>
                <a:ea typeface="Courier New"/>
                <a:cs typeface="Courier New"/>
                <a:sym typeface="Courier New"/>
              </a:rPr>
              <a:t>'&amp;'</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'handle_boolop'</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op_map</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op_map</a:t>
            </a:r>
            <a:r>
              <a:rPr lang="en" sz="400">
                <a:solidFill>
                  <a:srgbClr val="D4D4D4"/>
                </a:solidFill>
                <a:highlight>
                  <a:srgbClr val="1E1E1E"/>
                </a:highlight>
                <a:latin typeface="Courier New"/>
                <a:ea typeface="Courier New"/>
                <a:cs typeface="Courier New"/>
                <a:sym typeface="Courier New"/>
              </a:rPr>
              <a:t>[</a:t>
            </a:r>
            <a:r>
              <a:rPr lang="en" sz="400">
                <a:solidFill>
                  <a:srgbClr val="4EC9B0"/>
                </a:solidFill>
                <a:highlight>
                  <a:srgbClr val="1E1E1E"/>
                </a:highlight>
                <a:latin typeface="Courier New"/>
                <a:ea typeface="Courier New"/>
                <a:cs typeface="Courier New"/>
                <a:sym typeface="Courier New"/>
              </a:rPr>
              <a:t>type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.op)]</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join</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child</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child</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.values)))({</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.And: </a:t>
            </a:r>
            <a:r>
              <a:rPr lang="en" sz="400">
                <a:solidFill>
                  <a:srgbClr val="CE9178"/>
                </a:solidFill>
                <a:highlight>
                  <a:srgbClr val="1E1E1E"/>
                </a:highlight>
                <a:latin typeface="Courier New"/>
                <a:ea typeface="Courier New"/>
                <a:cs typeface="Courier New"/>
                <a:sym typeface="Courier New"/>
              </a:rPr>
              <a:t>'and'</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.Or: </a:t>
            </a:r>
            <a:r>
              <a:rPr lang="en" sz="400">
                <a:solidFill>
                  <a:srgbClr val="CE9178"/>
                </a:solidFill>
                <a:highlight>
                  <a:srgbClr val="1E1E1E"/>
                </a:highlight>
                <a:latin typeface="Courier New"/>
                <a:ea typeface="Courier New"/>
                <a:cs typeface="Courier New"/>
                <a:sym typeface="Courier New"/>
              </a:rPr>
              <a:t>'or'</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'handle_unaryop'</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op_map</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op_map</a:t>
            </a:r>
            <a:r>
              <a:rPr lang="en" sz="400">
                <a:solidFill>
                  <a:srgbClr val="D4D4D4"/>
                </a:solidFill>
                <a:highlight>
                  <a:srgbClr val="1E1E1E"/>
                </a:highlight>
                <a:latin typeface="Courier New"/>
                <a:ea typeface="Courier New"/>
                <a:cs typeface="Courier New"/>
                <a:sym typeface="Courier New"/>
              </a:rPr>
              <a:t>[</a:t>
            </a:r>
            <a:r>
              <a:rPr lang="en" sz="400">
                <a:solidFill>
                  <a:srgbClr val="4EC9B0"/>
                </a:solidFill>
                <a:highlight>
                  <a:srgbClr val="1E1E1E"/>
                </a:highlight>
                <a:latin typeface="Courier New"/>
                <a:ea typeface="Courier New"/>
                <a:cs typeface="Courier New"/>
                <a:sym typeface="Courier New"/>
              </a:rPr>
              <a:t>type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.op)]</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.operand)</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.UAdd: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.USub: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.Not: </a:t>
            </a:r>
            <a:r>
              <a:rPr lang="en" sz="400">
                <a:solidFill>
                  <a:srgbClr val="CE9178"/>
                </a:solidFill>
                <a:highlight>
                  <a:srgbClr val="1E1E1E"/>
                </a:highlight>
                <a:latin typeface="Courier New"/>
                <a:ea typeface="Courier New"/>
                <a:cs typeface="Courier New"/>
                <a:sym typeface="Courier New"/>
              </a:rPr>
              <a:t>'not '</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.Invert: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'handle_if'</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.body,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if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.test)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else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.orelse,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'handle_compare'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op_map</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.left)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op_map</a:t>
            </a:r>
            <a:r>
              <a:rPr lang="en" sz="400">
                <a:solidFill>
                  <a:srgbClr val="D4D4D4"/>
                </a:solidFill>
                <a:highlight>
                  <a:srgbClr val="1E1E1E"/>
                </a:highlight>
                <a:latin typeface="Courier New"/>
                <a:ea typeface="Courier New"/>
                <a:cs typeface="Courier New"/>
                <a:sym typeface="Courier New"/>
              </a:rPr>
              <a:t>[</a:t>
            </a:r>
            <a:r>
              <a:rPr lang="en" sz="400">
                <a:solidFill>
                  <a:srgbClr val="4EC9B0"/>
                </a:solidFill>
                <a:highlight>
                  <a:srgbClr val="1E1E1E"/>
                </a:highlight>
                <a:latin typeface="Courier New"/>
                <a:ea typeface="Courier New"/>
                <a:cs typeface="Courier New"/>
                <a:sym typeface="Courier New"/>
              </a:rPr>
              <a:t>type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.ops[</a:t>
            </a:r>
            <a:r>
              <a:rPr lang="en" sz="400">
                <a:solidFill>
                  <a:srgbClr val="B5CEA8"/>
                </a:solidFill>
                <a:highlight>
                  <a:srgbClr val="1E1E1E"/>
                </a:highlight>
                <a:latin typeface="Courier New"/>
                <a:ea typeface="Courier New"/>
                <a:cs typeface="Courier New"/>
                <a:sym typeface="Courier New"/>
              </a:rPr>
              <a:t>0</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.comparators[</a:t>
            </a:r>
            <a:r>
              <a:rPr lang="en" sz="400">
                <a:solidFill>
                  <a:srgbClr val="B5CEA8"/>
                </a:solidFill>
                <a:highlight>
                  <a:srgbClr val="1E1E1E"/>
                </a:highlight>
                <a:latin typeface="Courier New"/>
                <a:ea typeface="Courier New"/>
                <a:cs typeface="Courier New"/>
                <a:sym typeface="Courier New"/>
              </a:rPr>
              <a:t>0</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.Gt: </a:t>
            </a:r>
            <a:r>
              <a:rPr lang="en" sz="400">
                <a:solidFill>
                  <a:srgbClr val="CE9178"/>
                </a:solidFill>
                <a:highlight>
                  <a:srgbClr val="1E1E1E"/>
                </a:highlight>
                <a:latin typeface="Courier New"/>
                <a:ea typeface="Courier New"/>
                <a:cs typeface="Courier New"/>
                <a:sym typeface="Courier New"/>
              </a:rPr>
              <a:t>'&gt;'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.Lt: </a:t>
            </a:r>
            <a:r>
              <a:rPr lang="en" sz="400">
                <a:solidFill>
                  <a:srgbClr val="CE9178"/>
                </a:solidFill>
                <a:highlight>
                  <a:srgbClr val="1E1E1E"/>
                </a:highlight>
                <a:latin typeface="Courier New"/>
                <a:ea typeface="Courier New"/>
                <a:cs typeface="Courier New"/>
                <a:sym typeface="Courier New"/>
              </a:rPr>
              <a:t>'&lt;'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.GtE: </a:t>
            </a:r>
            <a:r>
              <a:rPr lang="en" sz="400">
                <a:solidFill>
                  <a:srgbClr val="CE9178"/>
                </a:solidFill>
                <a:highlight>
                  <a:srgbClr val="1E1E1E"/>
                </a:highlight>
                <a:latin typeface="Courier New"/>
                <a:ea typeface="Courier New"/>
                <a:cs typeface="Courier New"/>
                <a:sym typeface="Courier New"/>
              </a:rPr>
              <a:t>'&gt;='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.LtE: </a:t>
            </a:r>
            <a:r>
              <a:rPr lang="en" sz="400">
                <a:solidFill>
                  <a:srgbClr val="CE9178"/>
                </a:solidFill>
                <a:highlight>
                  <a:srgbClr val="1E1E1E"/>
                </a:highlight>
                <a:latin typeface="Courier New"/>
                <a:ea typeface="Courier New"/>
                <a:cs typeface="Courier New"/>
                <a:sym typeface="Courier New"/>
              </a:rPr>
              <a:t>'&lt;='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.Eq: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.NotEq: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.In: </a:t>
            </a:r>
            <a:r>
              <a:rPr lang="en" sz="400">
                <a:solidFill>
                  <a:srgbClr val="CE9178"/>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.Is: </a:t>
            </a:r>
            <a:r>
              <a:rPr lang="en" sz="400">
                <a:solidFill>
                  <a:srgbClr val="CE9178"/>
                </a:solidFill>
                <a:highlight>
                  <a:srgbClr val="1E1E1E"/>
                </a:highlight>
                <a:latin typeface="Courier New"/>
                <a:ea typeface="Courier New"/>
                <a:cs typeface="Courier New"/>
                <a:sym typeface="Courier New"/>
              </a:rPr>
              <a:t>'is'</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.IsNot: </a:t>
            </a:r>
            <a:r>
              <a:rPr lang="en" sz="400">
                <a:solidFill>
                  <a:srgbClr val="CE9178"/>
                </a:solidFill>
                <a:highlight>
                  <a:srgbClr val="1E1E1E"/>
                </a:highlight>
                <a:latin typeface="Courier New"/>
                <a:ea typeface="Courier New"/>
                <a:cs typeface="Courier New"/>
                <a:sym typeface="Courier New"/>
              </a:rPr>
              <a:t>'is not'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.NotIn: </a:t>
            </a:r>
            <a:r>
              <a:rPr lang="en" sz="400">
                <a:solidFill>
                  <a:srgbClr val="CE9178"/>
                </a:solidFill>
                <a:highlight>
                  <a:srgbClr val="1E1E1E"/>
                </a:highlight>
                <a:latin typeface="Courier New"/>
                <a:ea typeface="Courier New"/>
                <a:cs typeface="Courier New"/>
                <a:sym typeface="Courier New"/>
              </a:rPr>
              <a:t>'not in'</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'handle_methoddef'</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all_args</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defaults</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padding</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args</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_term2</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_items2</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_loop2</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_loop2</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_Y</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_loop2</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.func.id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'self.__class__'</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_loop2</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next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_items2</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_term2</a:t>
            </a:r>
            <a:r>
              <a:rPr lang="en" sz="400">
                <a:solidFill>
                  <a:srgbClr val="D4D4D4"/>
                </a:solidFill>
                <a:highlight>
                  <a:srgbClr val="1E1E1E"/>
                </a:highlight>
                <a:latin typeface="Courier New"/>
                <a:ea typeface="Courier New"/>
                <a:cs typeface="Courier New"/>
                <a:sym typeface="Courier New"/>
              </a:rPr>
              <a: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and</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isinstance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.Call) </a:t>
            </a:r>
            <a:r>
              <a:rPr lang="en" sz="400">
                <a:solidFill>
                  <a:srgbClr val="569CD6"/>
                </a:solidFill>
                <a:highlight>
                  <a:srgbClr val="1E1E1E"/>
                </a:highlight>
                <a:latin typeface="Courier New"/>
                <a:ea typeface="Courier New"/>
                <a:cs typeface="Courier New"/>
                <a:sym typeface="Courier New"/>
              </a:rPr>
              <a:t>and</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.func) ==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.split(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a:t>
            </a:r>
            <a:r>
              <a:rPr lang="en" sz="400">
                <a:solidFill>
                  <a:srgbClr val="B5CEA8"/>
                </a:solidFill>
                <a:highlight>
                  <a:srgbClr val="1E1E1E"/>
                </a:highlight>
                <a:latin typeface="Courier New"/>
                <a:ea typeface="Courier New"/>
                <a:cs typeface="Courier New"/>
                <a:sym typeface="Courier New"/>
              </a:rPr>
              <a:t>0</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_loop2</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next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_items2</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_term2</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is</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_term2</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"lambda</a:t>
            </a:r>
            <a:r>
              <a:rPr lang="en" sz="400">
                <a:solidFill>
                  <a:srgbClr val="569CD6"/>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args</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args</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.body)</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None][-1]"</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.endswith(</a:t>
            </a:r>
            <a:r>
              <a:rPr lang="en" sz="400">
                <a:solidFill>
                  <a:srgbClr val="CE9178"/>
                </a:solidFill>
                <a:highlight>
                  <a:srgbClr val="1E1E1E"/>
                </a:highlight>
                <a:latin typeface="Courier New"/>
                <a:ea typeface="Courier New"/>
                <a:cs typeface="Courier New"/>
                <a:sym typeface="Courier New"/>
              </a:rPr>
              <a:t>'__init__'</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.needs_y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True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'_Y(lambda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.name</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(lambda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args</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.body)</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any</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isinstance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.Call) </a:t>
            </a:r>
            <a:r>
              <a:rPr lang="en" sz="400">
                <a:solidFill>
                  <a:srgbClr val="569CD6"/>
                </a:solidFill>
                <a:highlight>
                  <a:srgbClr val="1E1E1E"/>
                </a:highlight>
                <a:latin typeface="Courier New"/>
                <a:ea typeface="Courier New"/>
                <a:cs typeface="Courier New"/>
                <a:sym typeface="Courier New"/>
              </a:rPr>
              <a:t>and</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.func) ==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.name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.walk(</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"lambda</a:t>
            </a:r>
            <a:r>
              <a:rPr lang="en" sz="400">
                <a:solidFill>
                  <a:srgbClr val="569CD6"/>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args</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args</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.body)</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dir</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next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_items2</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_term2</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iter</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.walk(</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join</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arg</a:t>
            </a:r>
            <a:r>
              <a:rPr lang="en" sz="400">
                <a:solidFill>
                  <a:srgbClr val="D4D4D4"/>
                </a:solidFill>
                <a:highlight>
                  <a:srgbClr val="1E1E1E"/>
                </a:highlight>
                <a:latin typeface="Courier New"/>
                <a:ea typeface="Courier New"/>
                <a:cs typeface="Courier New"/>
                <a:sym typeface="Courier New"/>
              </a:rPr>
              <a:t> + </a:t>
            </a:r>
            <a:r>
              <a:rPr lang="en" sz="400">
                <a:solidFill>
                  <a:srgbClr val="9CDCFE"/>
                </a:solidFill>
                <a:highlight>
                  <a:srgbClr val="1E1E1E"/>
                </a:highlight>
                <a:latin typeface="Courier New"/>
                <a:ea typeface="Courier New"/>
                <a:cs typeface="Courier New"/>
                <a:sym typeface="Courier New"/>
              </a:rPr>
              <a:t>val</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arg</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val</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4EC9B0"/>
                </a:solidFill>
                <a:highlight>
                  <a:srgbClr val="1E1E1E"/>
                </a:highlight>
                <a:latin typeface="Courier New"/>
                <a:ea typeface="Courier New"/>
                <a:cs typeface="Courier New"/>
                <a:sym typeface="Courier New"/>
              </a:rPr>
              <a:t>zip</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all_args</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padding</a:t>
            </a:r>
            <a:r>
              <a:rPr lang="en" sz="400">
                <a:solidFill>
                  <a:srgbClr val="D4D4D4"/>
                </a:solidFill>
                <a:highlight>
                  <a:srgbClr val="1E1E1E"/>
                </a:highlight>
                <a:latin typeface="Courier New"/>
                <a:ea typeface="Courier New"/>
                <a:cs typeface="Courier New"/>
                <a:sym typeface="Courier New"/>
              </a:rPr>
              <a:t> + </a:t>
            </a:r>
            <a:r>
              <a:rPr lang="en" sz="400">
                <a:solidFill>
                  <a:srgbClr val="9CDCFE"/>
                </a:solidFill>
                <a:highlight>
                  <a:srgbClr val="1E1E1E"/>
                </a:highlight>
                <a:latin typeface="Courier New"/>
                <a:ea typeface="Courier New"/>
                <a:cs typeface="Courier New"/>
                <a:sym typeface="Courier New"/>
              </a:rPr>
              <a:t>defaults</a:t>
            </a:r>
            <a:r>
              <a:rPr lang="en" sz="400">
                <a:solidFill>
                  <a:srgbClr val="D4D4D4"/>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 (</a:t>
            </a:r>
            <a:r>
              <a:rPr lang="en" sz="400">
                <a:solidFill>
                  <a:srgbClr val="DCDCAA"/>
                </a:solidFill>
                <a:highlight>
                  <a:srgbClr val="1E1E1E"/>
                </a:highlight>
                <a:latin typeface="Courier New"/>
                <a:ea typeface="Courier New"/>
                <a:cs typeface="Courier New"/>
                <a:sym typeface="Courier New"/>
              </a:rPr>
              <a:t>len</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all_args</a:t>
            </a:r>
            <a:r>
              <a:rPr lang="en" sz="400">
                <a:solidFill>
                  <a:srgbClr val="D4D4D4"/>
                </a:solidFill>
                <a:highlight>
                  <a:srgbClr val="1E1E1E"/>
                </a:highlight>
                <a:latin typeface="Courier New"/>
                <a:ea typeface="Courier New"/>
                <a:cs typeface="Courier New"/>
                <a:sym typeface="Courier New"/>
              </a:rPr>
              <a:t>) - </a:t>
            </a:r>
            <a:r>
              <a:rPr lang="en" sz="400">
                <a:solidFill>
                  <a:srgbClr val="DCDCAA"/>
                </a:solidFill>
                <a:highlight>
                  <a:srgbClr val="1E1E1E"/>
                </a:highlight>
                <a:latin typeface="Courier New"/>
                <a:ea typeface="Courier New"/>
                <a:cs typeface="Courier New"/>
                <a:sym typeface="Courier New"/>
              </a:rPr>
              <a:t>len</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defaults</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val</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val</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.args.defaults]))([</a:t>
            </a:r>
            <a:r>
              <a:rPr lang="en" sz="400">
                <a:solidFill>
                  <a:srgbClr val="9CDCFE"/>
                </a:solidFill>
                <a:highlight>
                  <a:srgbClr val="1E1E1E"/>
                </a:highlight>
                <a:latin typeface="Courier New"/>
                <a:ea typeface="Courier New"/>
                <a:cs typeface="Courier New"/>
                <a:sym typeface="Courier New"/>
              </a:rPr>
              <a:t>arg</a:t>
            </a:r>
            <a:r>
              <a:rPr lang="en" sz="400">
                <a:solidFill>
                  <a:srgbClr val="D4D4D4"/>
                </a:solidFill>
                <a:highlight>
                  <a:srgbClr val="1E1E1E"/>
                </a:highlight>
                <a:latin typeface="Courier New"/>
                <a:ea typeface="Courier New"/>
                <a:cs typeface="Courier New"/>
                <a:sym typeface="Courier New"/>
              </a:rPr>
              <a:t>.arg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arg</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.args.args]), </a:t>
            </a:r>
            <a:r>
              <a:rPr lang="en" sz="400">
                <a:solidFill>
                  <a:srgbClr val="CE9178"/>
                </a:solidFill>
                <a:highlight>
                  <a:srgbClr val="1E1E1E"/>
                </a:highlight>
                <a:latin typeface="Courier New"/>
                <a:ea typeface="Courier New"/>
                <a:cs typeface="Courier New"/>
                <a:sym typeface="Courier New"/>
              </a:rPr>
              <a:t>'handle_functiondef'</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curr</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_term3</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_items3</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curr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_loop3</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_loop3</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curr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_Y</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_loop3</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curr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curr</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_loop3</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curr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next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_items3</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_term3</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curr</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is</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_term3</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construct_lambda</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.name: </a:t>
            </a:r>
            <a:r>
              <a:rPr lang="en" sz="400">
                <a:solidFill>
                  <a:srgbClr val="9CDCFE"/>
                </a:solidFill>
                <a:highlight>
                  <a:srgbClr val="1E1E1E"/>
                </a:highlight>
                <a:latin typeface="Courier New"/>
                <a:ea typeface="Courier New"/>
                <a:cs typeface="Courier New"/>
                <a:sym typeface="Courier New"/>
              </a:rPr>
              <a:t>curr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curr</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"curr"</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dir</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dir</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next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_items3</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_term3</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iter</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.decorator_list[::-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.handle_methoddef(</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'handle_classdef'</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attr_dict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_term4</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_items4</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_loop4</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_loop4</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_Y</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_loop4</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attr_dict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.name]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.handle_methoddef(</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.name</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.name</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_loop4</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next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_items4</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_term4</a:t>
            </a:r>
            <a:r>
              <a:rPr lang="en" sz="400">
                <a:solidFill>
                  <a:srgbClr val="D4D4D4"/>
                </a:solidFill>
                <a:highlight>
                  <a:srgbClr val="1E1E1E"/>
                </a:highlight>
                <a:latin typeface="Courier New"/>
                <a:ea typeface="Courier New"/>
                <a:cs typeface="Courier New"/>
                <a:sym typeface="Courier New"/>
              </a:rPr>
              <a: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isinstance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.FunctionDef)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_loop4</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next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_items4</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_term4</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is</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_term4</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bases</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attr_repr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construct_lambda</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.name: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'type("</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.name</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bases</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attr_repr</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 </a:t>
            </a:r>
            <a:r>
              <a:rPr lang="en" sz="400">
                <a:solidFill>
                  <a:srgbClr val="CE9178"/>
                </a:solidFill>
                <a:highlight>
                  <a:srgbClr val="1E1E1E"/>
                </a:highlight>
                <a:latin typeface="Courier New"/>
                <a:ea typeface="Courier New"/>
                <a:cs typeface="Courier New"/>
                <a:sym typeface="Courier New"/>
              </a:rPr>
              <a:t>', '</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join</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repr</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k</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v</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k</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v</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attr_dict</a:t>
            </a:r>
            <a:r>
              <a:rPr lang="en" sz="400">
                <a:solidFill>
                  <a:srgbClr val="D4D4D4"/>
                </a:solidFill>
                <a:highlight>
                  <a:srgbClr val="1E1E1E"/>
                </a:highlight>
                <a:latin typeface="Courier New"/>
                <a:ea typeface="Courier New"/>
                <a:cs typeface="Courier New"/>
                <a:sym typeface="Courier New"/>
              </a:rPr>
              <a:t>.items()))) + </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join</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 </a:t>
            </a:r>
            <a:r>
              <a:rPr lang="en" sz="400">
                <a:solidFill>
                  <a:srgbClr val="CE9178"/>
                </a:solidFill>
                <a:highlight>
                  <a:srgbClr val="1E1E1E"/>
                </a:highlight>
                <a:latin typeface="Courier New"/>
                <a:ea typeface="Courier New"/>
                <a:cs typeface="Courier New"/>
                <a:sym typeface="Courier New"/>
              </a:rPr>
              <a:t>', '</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.bases)))))))(</a:t>
            </a:r>
            <a:r>
              <a:rPr lang="en" sz="400">
                <a:solidFill>
                  <a:srgbClr val="9CDCFE"/>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"n"</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dir</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next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_items4</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_term4</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iter</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.body)))({}), </a:t>
            </a:r>
            <a:r>
              <a:rPr lang="en" sz="400">
                <a:solidFill>
                  <a:srgbClr val="CE9178"/>
                </a:solidFill>
                <a:highlight>
                  <a:srgbClr val="1E1E1E"/>
                </a:highlight>
                <a:latin typeface="Courier New"/>
                <a:ea typeface="Courier New"/>
                <a:cs typeface="Courier New"/>
                <a:sym typeface="Courier New"/>
              </a:rPr>
              <a:t>'handle_return'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.value </a:t>
            </a:r>
            <a:r>
              <a:rPr lang="en" sz="400">
                <a:solidFill>
                  <a:srgbClr val="569CD6"/>
                </a:solidFill>
                <a:highlight>
                  <a:srgbClr val="1E1E1E"/>
                </a:highlight>
                <a:latin typeface="Courier New"/>
                <a:ea typeface="Courier New"/>
                <a:cs typeface="Courier New"/>
                <a:sym typeface="Courier New"/>
              </a:rPr>
              <a:t>is</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.value)), </a:t>
            </a:r>
            <a:r>
              <a:rPr lang="en" sz="400">
                <a:solidFill>
                  <a:srgbClr val="CE9178"/>
                </a:solidFill>
                <a:highlight>
                  <a:srgbClr val="1E1E1E"/>
                </a:highlight>
                <a:latin typeface="Courier New"/>
                <a:ea typeface="Courier New"/>
                <a:cs typeface="Courier New"/>
                <a:sym typeface="Courier New"/>
              </a:rPr>
              <a:t>'handle_import'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imports</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construct_lambda</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name</a:t>
            </a:r>
            <a:r>
              <a:rPr lang="en" sz="400">
                <a:solidFill>
                  <a:srgbClr val="D4D4D4"/>
                </a:solidFill>
                <a:highlight>
                  <a:srgbClr val="1E1E1E"/>
                </a:highlight>
                <a:latin typeface="Courier New"/>
                <a:ea typeface="Courier New"/>
                <a:cs typeface="Courier New"/>
                <a:sym typeface="Courier New"/>
              </a:rPr>
              <a:t>.split(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a:t>
            </a:r>
            <a:r>
              <a:rPr lang="en" sz="400">
                <a:solidFill>
                  <a:srgbClr val="B5CEA8"/>
                </a:solidFill>
                <a:highlight>
                  <a:srgbClr val="1E1E1E"/>
                </a:highlight>
                <a:latin typeface="Courier New"/>
                <a:ea typeface="Courier New"/>
                <a:cs typeface="Courier New"/>
                <a:sym typeface="Courier New"/>
              </a:rPr>
              <a:t>0</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"__import__('</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mod</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name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mod</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imports</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a:t>
            </a:r>
            <a:r>
              <a:rPr lang="en" sz="400">
                <a:solidFill>
                  <a:srgbClr val="D4D4D4"/>
                </a:solidFill>
                <a:highlight>
                  <a:srgbClr val="1E1E1E"/>
                </a:highlight>
                <a:latin typeface="Courier New"/>
                <a:ea typeface="Courier New"/>
                <a:cs typeface="Courier New"/>
                <a:sym typeface="Courier New"/>
              </a:rPr>
              <a:t>.asname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a:t>
            </a:r>
            <a:r>
              <a:rPr lang="en" sz="400">
                <a:solidFill>
                  <a:srgbClr val="D4D4D4"/>
                </a:solidFill>
                <a:highlight>
                  <a:srgbClr val="1E1E1E"/>
                </a:highlight>
                <a:latin typeface="Courier New"/>
                <a:ea typeface="Courier New"/>
                <a:cs typeface="Courier New"/>
                <a:sym typeface="Courier New"/>
              </a:rPr>
              <a:t>.asname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a:t>
            </a:r>
            <a:r>
              <a:rPr lang="en" sz="400">
                <a:solidFill>
                  <a:srgbClr val="D4D4D4"/>
                </a:solidFill>
                <a:highlight>
                  <a:srgbClr val="1E1E1E"/>
                </a:highlight>
                <a:latin typeface="Courier New"/>
                <a:ea typeface="Courier New"/>
                <a:cs typeface="Courier New"/>
                <a:sym typeface="Courier New"/>
              </a:rPr>
              <a:t>.name, </a:t>
            </a:r>
            <a:r>
              <a:rPr lang="en" sz="400">
                <a:solidFill>
                  <a:srgbClr val="9CDCFE"/>
                </a:solidFill>
                <a:highlight>
                  <a:srgbClr val="1E1E1E"/>
                </a:highlight>
                <a:latin typeface="Courier New"/>
                <a:ea typeface="Courier New"/>
                <a:cs typeface="Courier New"/>
                <a:sym typeface="Courier New"/>
              </a:rPr>
              <a:t>a</a:t>
            </a:r>
            <a:r>
              <a:rPr lang="en" sz="400">
                <a:solidFill>
                  <a:srgbClr val="D4D4D4"/>
                </a:solidFill>
                <a:highlight>
                  <a:srgbClr val="1E1E1E"/>
                </a:highlight>
                <a:latin typeface="Courier New"/>
                <a:ea typeface="Courier New"/>
                <a:cs typeface="Courier New"/>
                <a:sym typeface="Courier New"/>
              </a:rPr>
              <a:t>.name)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.names]), </a:t>
            </a:r>
            <a:r>
              <a:rPr lang="en" sz="400">
                <a:solidFill>
                  <a:srgbClr val="CE9178"/>
                </a:solidFill>
                <a:highlight>
                  <a:srgbClr val="1E1E1E"/>
                </a:highlight>
                <a:latin typeface="Courier New"/>
                <a:ea typeface="Courier New"/>
                <a:cs typeface="Courier New"/>
                <a:sym typeface="Courier New"/>
              </a:rPr>
              <a:t>'handle_importfrom'</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imports</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construct_lambda</a:t>
            </a:r>
            <a:r>
              <a:rPr lang="en" sz="400">
                <a:solidFill>
                  <a:srgbClr val="D4D4D4"/>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'_mod'</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"__import__('</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.module</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D7BA7D"/>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D7BA7D"/>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i</a:t>
            </a:r>
            <a:r>
              <a:rPr lang="en" sz="400">
                <a:solidFill>
                  <a:srgbClr val="D4D4D4"/>
                </a:solidFill>
                <a:highlight>
                  <a:srgbClr val="1E1E1E"/>
                </a:highlight>
                <a:latin typeface="Courier New"/>
                <a:ea typeface="Courier New"/>
                <a:cs typeface="Courier New"/>
                <a:sym typeface="Courier New"/>
              </a:rPr>
              <a: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i</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imports</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construct_lambda</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name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'_mod.</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submodule</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name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submodule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imports</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a</a:t>
            </a:r>
            <a:r>
              <a:rPr lang="en" sz="400">
                <a:solidFill>
                  <a:srgbClr val="D4D4D4"/>
                </a:solidFill>
                <a:highlight>
                  <a:srgbClr val="1E1E1E"/>
                </a:highlight>
                <a:latin typeface="Courier New"/>
                <a:ea typeface="Courier New"/>
                <a:cs typeface="Courier New"/>
                <a:sym typeface="Courier New"/>
              </a:rPr>
              <a:t>.asname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a:t>
            </a:r>
            <a:r>
              <a:rPr lang="en" sz="400">
                <a:solidFill>
                  <a:srgbClr val="D4D4D4"/>
                </a:solidFill>
                <a:highlight>
                  <a:srgbClr val="1E1E1E"/>
                </a:highlight>
                <a:latin typeface="Courier New"/>
                <a:ea typeface="Courier New"/>
                <a:cs typeface="Courier New"/>
                <a:sym typeface="Courier New"/>
              </a:rPr>
              <a:t>.asname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a:t>
            </a:r>
            <a:r>
              <a:rPr lang="en" sz="400">
                <a:solidFill>
                  <a:srgbClr val="D4D4D4"/>
                </a:solidFill>
                <a:highlight>
                  <a:srgbClr val="1E1E1E"/>
                </a:highlight>
                <a:latin typeface="Courier New"/>
                <a:ea typeface="Courier New"/>
                <a:cs typeface="Courier New"/>
                <a:sym typeface="Courier New"/>
              </a:rPr>
              <a:t>.name, </a:t>
            </a:r>
            <a:r>
              <a:rPr lang="en" sz="400">
                <a:solidFill>
                  <a:srgbClr val="9CDCFE"/>
                </a:solidFill>
                <a:highlight>
                  <a:srgbClr val="1E1E1E"/>
                </a:highlight>
                <a:latin typeface="Courier New"/>
                <a:ea typeface="Courier New"/>
                <a:cs typeface="Courier New"/>
                <a:sym typeface="Courier New"/>
              </a:rPr>
              <a:t>a</a:t>
            </a:r>
            <a:r>
              <a:rPr lang="en" sz="400">
                <a:solidFill>
                  <a:srgbClr val="D4D4D4"/>
                </a:solidFill>
                <a:highlight>
                  <a:srgbClr val="1E1E1E"/>
                </a:highlight>
                <a:latin typeface="Courier New"/>
                <a:ea typeface="Courier New"/>
                <a:cs typeface="Courier New"/>
                <a:sym typeface="Courier New"/>
              </a:rPr>
              <a:t>.name)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.names]), </a:t>
            </a:r>
            <a:r>
              <a:rPr lang="en" sz="400">
                <a:solidFill>
                  <a:srgbClr val="CE9178"/>
                </a:solidFill>
                <a:highlight>
                  <a:srgbClr val="1E1E1E"/>
                </a:highlight>
                <a:latin typeface="Courier New"/>
                <a:ea typeface="Courier New"/>
                <a:cs typeface="Courier New"/>
                <a:sym typeface="Courier New"/>
              </a:rPr>
              <a:t>'handle_error'</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.experimental.add(</a:t>
            </a:r>
            <a:r>
              <a:rPr lang="en" sz="400">
                <a:solidFill>
                  <a:srgbClr val="4EC9B0"/>
                </a:solidFill>
                <a:highlight>
                  <a:srgbClr val="1E1E1E"/>
                </a:highlight>
                <a:latin typeface="Courier New"/>
                <a:ea typeface="Courier New"/>
                <a:cs typeface="Courier New"/>
                <a:sym typeface="Courier New"/>
              </a:rPr>
              <a:t>type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__name__</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.unparse(</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not</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isinstance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.SetComp,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.ListComp,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.DictComp,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.GeneratorExp,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.JoinedStr))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.unparse(</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'unparse_list'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body</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temp</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_term5</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_items5</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temp</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_loop5</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_loop5</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temp</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_Y</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_loop5</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temp</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temp</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_loop5</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temp</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next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_items5</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_term5</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temp</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not</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isinstance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.Expr) </a:t>
            </a:r>
            <a:r>
              <a:rPr lang="en" sz="400">
                <a:solidFill>
                  <a:srgbClr val="569CD6"/>
                </a:solidFill>
                <a:highlight>
                  <a:srgbClr val="1E1E1E"/>
                </a:highlight>
                <a:latin typeface="Courier New"/>
                <a:ea typeface="Courier New"/>
                <a:cs typeface="Courier New"/>
                <a:sym typeface="Courier New"/>
              </a:rPr>
              <a:t>or</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isinstance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.value, </a:t>
            </a:r>
            <a:r>
              <a:rPr lang="en" sz="400">
                <a:solidFill>
                  <a:srgbClr val="9CDCFE"/>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.Call)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_loop5</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temp</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next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_items5</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_term5</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is</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not</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_term5</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4EC9B0"/>
                </a:solidFill>
                <a:highlight>
                  <a:srgbClr val="1E1E1E"/>
                </a:highlight>
                <a:latin typeface="Courier New"/>
                <a:ea typeface="Courier New"/>
                <a:cs typeface="Courier New"/>
                <a:sym typeface="Courier New"/>
              </a:rPr>
              <a:t>str</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temp</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"node"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dir</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temp</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"temp"</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dir</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next</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_items5</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_term5</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iter</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body</a:t>
            </a:r>
            <a:r>
              <a:rPr lang="en" sz="400">
                <a:solidFill>
                  <a:srgbClr val="D4D4D4"/>
                </a:solidFill>
                <a:highlight>
                  <a:srgbClr val="1E1E1E"/>
                </a:highlight>
                <a:latin typeface="Courier New"/>
                <a:ea typeface="Courier New"/>
                <a:cs typeface="Courier New"/>
                <a:sym typeface="Courier New"/>
              </a:rPr>
              <a: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cont</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'unparse'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.experimental.clear(),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.needs_y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False</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None</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for</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.loop_no </a:t>
            </a:r>
            <a:r>
              <a:rPr lang="en" sz="400">
                <a:solidFill>
                  <a:srgbClr val="C586C0"/>
                </a:solidFill>
                <a:highlight>
                  <a:srgbClr val="1E1E1E"/>
                </a:highlight>
                <a:latin typeface="Courier New"/>
                <a:ea typeface="Courier New"/>
                <a:cs typeface="Courier New"/>
                <a:sym typeface="Courier New"/>
              </a:rPr>
              <a:t>in</a:t>
            </a:r>
            <a:r>
              <a:rPr lang="en" sz="400">
                <a:solidFill>
                  <a:srgbClr val="D4D4D4"/>
                </a:solidFill>
                <a:highlight>
                  <a:srgbClr val="1E1E1E"/>
                </a:highlight>
                <a:latin typeface="Courier New"/>
                <a:ea typeface="Courier New"/>
                <a:cs typeface="Courier New"/>
                <a:sym typeface="Courier New"/>
              </a:rPr>
              <a:t> [</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curr</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body</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provide_y</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body</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.needs_y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body</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.apply_handler(</a:t>
            </a:r>
            <a:r>
              <a:rPr lang="en" sz="400">
                <a:solidFill>
                  <a:srgbClr val="9CDCFE"/>
                </a:solidFill>
                <a:highlight>
                  <a:srgbClr val="1E1E1E"/>
                </a:highlight>
                <a:latin typeface="Courier New"/>
                <a:ea typeface="Courier New"/>
                <a:cs typeface="Courier New"/>
                <a:sym typeface="Courier New"/>
              </a:rPr>
              <a:t>curr</a:t>
            </a:r>
            <a:r>
              <a:rPr lang="en" sz="400">
                <a:solidFill>
                  <a:srgbClr val="D4D4D4"/>
                </a:solidFill>
                <a:highlight>
                  <a:srgbClr val="1E1E1E"/>
                </a:highlight>
                <a:latin typeface="Courier New"/>
                <a:ea typeface="Courier New"/>
                <a:cs typeface="Courier New"/>
                <a:sym typeface="Courier New"/>
              </a:rPr>
              <a:t>.body)) </a:t>
            </a:r>
            <a:r>
              <a:rPr lang="en" sz="400">
                <a:solidFill>
                  <a:srgbClr val="C586C0"/>
                </a:solidFill>
                <a:highlight>
                  <a:srgbClr val="1E1E1E"/>
                </a:highlight>
                <a:latin typeface="Courier New"/>
                <a:ea typeface="Courier New"/>
                <a:cs typeface="Courier New"/>
                <a:sym typeface="Courier New"/>
              </a:rPr>
              <a:t>if</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hasattr</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curr</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'body'</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and</a:t>
            </a:r>
            <a:r>
              <a:rPr lang="en" sz="400">
                <a:solidFill>
                  <a:srgbClr val="D4D4D4"/>
                </a:solidFill>
                <a:highlight>
                  <a:srgbClr val="1E1E1E"/>
                </a:highlight>
                <a:latin typeface="Courier New"/>
                <a:ea typeface="Courier New"/>
                <a:cs typeface="Courier New"/>
                <a:sym typeface="Courier New"/>
              </a:rPr>
              <a:t> </a:t>
            </a:r>
            <a:r>
              <a:rPr lang="en" sz="400">
                <a:solidFill>
                  <a:srgbClr val="DCDCAA"/>
                </a:solidFill>
                <a:highlight>
                  <a:srgbClr val="1E1E1E"/>
                </a:highlight>
                <a:latin typeface="Courier New"/>
                <a:ea typeface="Courier New"/>
                <a:cs typeface="Courier New"/>
                <a:sym typeface="Courier New"/>
              </a:rPr>
              <a:t>isinstance</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curr</a:t>
            </a:r>
            <a:r>
              <a:rPr lang="en" sz="400">
                <a:solidFill>
                  <a:srgbClr val="D4D4D4"/>
                </a:solidFill>
                <a:highlight>
                  <a:srgbClr val="1E1E1E"/>
                </a:highlight>
                <a:latin typeface="Courier New"/>
                <a:ea typeface="Courier New"/>
                <a:cs typeface="Courier New"/>
                <a:sym typeface="Courier New"/>
              </a:rPr>
              <a:t>.body, </a:t>
            </a:r>
            <a:r>
              <a:rPr lang="en" sz="400">
                <a:solidFill>
                  <a:srgbClr val="4EC9B0"/>
                </a:solidFill>
                <a:highlight>
                  <a:srgbClr val="1E1E1E"/>
                </a:highlight>
                <a:latin typeface="Courier New"/>
                <a:ea typeface="Courier New"/>
                <a:cs typeface="Courier New"/>
                <a:sym typeface="Courier New"/>
              </a:rPr>
              <a:t>list</a:t>
            </a:r>
            <a:r>
              <a:rPr lang="en" sz="400">
                <a:solidFill>
                  <a:srgbClr val="D4D4D4"/>
                </a:solidFill>
                <a:highlight>
                  <a:srgbClr val="1E1E1E"/>
                </a:highlight>
                <a:latin typeface="Courier New"/>
                <a:ea typeface="Courier New"/>
                <a:cs typeface="Courier New"/>
                <a:sym typeface="Courier New"/>
              </a:rPr>
              <a:t>) </a:t>
            </a:r>
            <a:r>
              <a:rPr lang="en" sz="400">
                <a:solidFill>
                  <a:srgbClr val="C586C0"/>
                </a:solidFill>
                <a:highlight>
                  <a:srgbClr val="1E1E1E"/>
                </a:highlight>
                <a:latin typeface="Courier New"/>
                <a:ea typeface="Courier New"/>
                <a:cs typeface="Courier New"/>
                <a:sym typeface="Courier New"/>
              </a:rPr>
              <a:t>else</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'Unparse unsuccessful.'</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self</a:t>
            </a:r>
            <a:r>
              <a:rPr lang="en" sz="400">
                <a:solidFill>
                  <a:srgbClr val="D4D4D4"/>
                </a:solidFill>
                <a:highlight>
                  <a:srgbClr val="1E1E1E"/>
                </a:highlight>
                <a:latin typeface="Courier New"/>
                <a:ea typeface="Courier New"/>
                <a:cs typeface="Courier New"/>
                <a:sym typeface="Courier New"/>
              </a:rPr>
              <a:t>.ast)][-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a:t>
            </a:r>
            <a:r>
              <a:rPr lang="en" sz="400">
                <a:solidFill>
                  <a:srgbClr val="B5CEA8"/>
                </a:solidFill>
                <a:highlight>
                  <a:srgbClr val="1E1E1E"/>
                </a:highlight>
                <a:latin typeface="Courier New"/>
                <a:ea typeface="Courier New"/>
                <a:cs typeface="Courier New"/>
                <a:sym typeface="Courier New"/>
              </a:rPr>
              <a:t>1</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body</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construct_lambda</a:t>
            </a:r>
            <a:r>
              <a:rPr lang="en" sz="400">
                <a:solidFill>
                  <a:srgbClr val="D4D4D4"/>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'__g'</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'globals()'</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body</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body</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construct_lambda</a:t>
            </a:r>
            <a:r>
              <a:rPr lang="en" sz="400">
                <a:solidFill>
                  <a:srgbClr val="D4D4D4"/>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'_Y'</a:t>
            </a:r>
            <a:r>
              <a:rPr lang="en" sz="400">
                <a:solidFill>
                  <a:srgbClr val="D4D4D4"/>
                </a:solidFill>
                <a:highlight>
                  <a:srgbClr val="1E1E1E"/>
                </a:highlight>
                <a:latin typeface="Courier New"/>
                <a:ea typeface="Courier New"/>
                <a:cs typeface="Courier New"/>
                <a:sym typeface="Courier New"/>
              </a:rPr>
              <a:t>: </a:t>
            </a:r>
            <a:r>
              <a:rPr lang="en" sz="400">
                <a:solidFill>
                  <a:srgbClr val="CE9178"/>
                </a:solidFill>
                <a:highlight>
                  <a:srgbClr val="1E1E1E"/>
                </a:highlight>
                <a:latin typeface="Courier New"/>
                <a:ea typeface="Courier New"/>
                <a:cs typeface="Courier New"/>
                <a:sym typeface="Courier New"/>
              </a:rPr>
              <a:t>'(lambda f: (lambda x: x(x))(lambda y: f(lambda *args: y(y)(*args))))'</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body</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vals</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body</a:t>
            </a:r>
            <a:r>
              <a:rPr lang="en" sz="400">
                <a:solidFill>
                  <a:srgbClr val="D4D4D4"/>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f</a:t>
            </a:r>
            <a:r>
              <a:rPr lang="en" sz="400">
                <a:solidFill>
                  <a:srgbClr val="CE9178"/>
                </a:solidFill>
                <a:highlight>
                  <a:srgbClr val="1E1E1E"/>
                </a:highlight>
                <a:latin typeface="Courier New"/>
                <a:ea typeface="Courier New"/>
                <a:cs typeface="Courier New"/>
                <a:sym typeface="Courier New"/>
              </a:rPr>
              <a:t>"(lambda </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join</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vals</a:t>
            </a:r>
            <a:r>
              <a:rPr lang="en" sz="400">
                <a:solidFill>
                  <a:srgbClr val="D4D4D4"/>
                </a:solidFill>
                <a:highlight>
                  <a:srgbClr val="1E1E1E"/>
                </a:highlight>
                <a:latin typeface="Courier New"/>
                <a:ea typeface="Courier New"/>
                <a:cs typeface="Courier New"/>
                <a:sym typeface="Courier New"/>
              </a:rPr>
              <a:t>.keys())</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body</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 '</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join</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vals</a:t>
            </a:r>
            <a:r>
              <a:rPr lang="en" sz="400">
                <a:solidFill>
                  <a:srgbClr val="D4D4D4"/>
                </a:solidFill>
                <a:highlight>
                  <a:srgbClr val="1E1E1E"/>
                </a:highlight>
                <a:latin typeface="Courier New"/>
                <a:ea typeface="Courier New"/>
                <a:cs typeface="Courier New"/>
                <a:sym typeface="Courier New"/>
              </a:rPr>
              <a:t>.values())</a:t>
            </a:r>
            <a:r>
              <a:rPr lang="en" sz="400">
                <a:solidFill>
                  <a:srgbClr val="569CD6"/>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t>
            </a:r>
            <a:r>
              <a:rPr lang="en" sz="400">
                <a:solidFill>
                  <a:srgbClr val="D4D4D4"/>
                </a:solidFill>
                <a:highlight>
                  <a:srgbClr val="1E1E1E"/>
                </a:highlight>
                <a:latin typeface="Courier New"/>
                <a:ea typeface="Courier New"/>
                <a:cs typeface="Courier New"/>
                <a:sym typeface="Courier New"/>
              </a:rPr>
              <a:t>))(</a:t>
            </a:r>
            <a:r>
              <a:rPr lang="en" sz="400">
                <a:solidFill>
                  <a:srgbClr val="DCDCAA"/>
                </a:solidFill>
                <a:highlight>
                  <a:srgbClr val="1E1E1E"/>
                </a:highlight>
                <a:latin typeface="Courier New"/>
                <a:ea typeface="Courier New"/>
                <a:cs typeface="Courier New"/>
                <a:sym typeface="Courier New"/>
              </a:rPr>
              <a:t>__import__</a:t>
            </a:r>
            <a:r>
              <a:rPr lang="en" sz="400">
                <a:solidFill>
                  <a:srgbClr val="D4D4D4"/>
                </a:solidFill>
                <a:highlight>
                  <a:srgbClr val="1E1E1E"/>
                </a:highlight>
                <a:latin typeface="Courier New"/>
                <a:ea typeface="Courier New"/>
                <a:cs typeface="Courier New"/>
                <a:sym typeface="Courier New"/>
              </a:rPr>
              <a:t>(</a:t>
            </a:r>
            <a:r>
              <a:rPr lang="en" sz="400">
                <a:solidFill>
                  <a:srgbClr val="CE9178"/>
                </a:solidFill>
                <a:highlight>
                  <a:srgbClr val="1E1E1E"/>
                </a:highlight>
                <a:latin typeface="Courier New"/>
                <a:ea typeface="Courier New"/>
                <a:cs typeface="Courier New"/>
                <a:sym typeface="Courier New"/>
              </a:rPr>
              <a:t>'ast'</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f</a:t>
            </a:r>
            <a:r>
              <a:rPr lang="en" sz="400">
                <a:solidFill>
                  <a:srgbClr val="D4D4D4"/>
                </a:solidFill>
                <a:highlight>
                  <a:srgbClr val="1E1E1E"/>
                </a:highlight>
                <a:latin typeface="Courier New"/>
                <a:ea typeface="Courier New"/>
                <a:cs typeface="Courier New"/>
                <a:sym typeface="Courier New"/>
              </a:rPr>
              <a:t>: (</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x</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x</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x</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y</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f</a:t>
            </a:r>
            <a:r>
              <a:rPr lang="en" sz="400">
                <a:solidFill>
                  <a:srgbClr val="D4D4D4"/>
                </a:solidFill>
                <a:highlight>
                  <a:srgbClr val="1E1E1E"/>
                </a:highlight>
                <a:latin typeface="Courier New"/>
                <a:ea typeface="Courier New"/>
                <a:cs typeface="Courier New"/>
                <a:sym typeface="Courier New"/>
              </a:rPr>
              <a:t>(</a:t>
            </a:r>
            <a:r>
              <a:rPr lang="en" sz="400">
                <a:solidFill>
                  <a:srgbClr val="569CD6"/>
                </a:solidFill>
                <a:highlight>
                  <a:srgbClr val="1E1E1E"/>
                </a:highlight>
                <a:latin typeface="Courier New"/>
                <a:ea typeface="Courier New"/>
                <a:cs typeface="Courier New"/>
                <a:sym typeface="Courier New"/>
              </a:rPr>
              <a:t>lambda</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args</a:t>
            </a:r>
            <a:r>
              <a:rPr lang="en" sz="400">
                <a:solidFill>
                  <a:srgbClr val="D4D4D4"/>
                </a:solidFill>
                <a:highlight>
                  <a:srgbClr val="1E1E1E"/>
                </a:highlight>
                <a:latin typeface="Courier New"/>
                <a:ea typeface="Courier New"/>
                <a:cs typeface="Courier New"/>
                <a:sym typeface="Courier New"/>
              </a:rPr>
              <a:t>: </a:t>
            </a:r>
            <a:r>
              <a:rPr lang="en" sz="400">
                <a:solidFill>
                  <a:srgbClr val="9CDCFE"/>
                </a:solidFill>
                <a:highlight>
                  <a:srgbClr val="1E1E1E"/>
                </a:highlight>
                <a:latin typeface="Courier New"/>
                <a:ea typeface="Courier New"/>
                <a:cs typeface="Courier New"/>
                <a:sym typeface="Courier New"/>
              </a:rPr>
              <a:t>y</a:t>
            </a:r>
            <a:r>
              <a:rPr lang="en" sz="400">
                <a:solidFill>
                  <a:srgbClr val="D4D4D4"/>
                </a:solidFill>
                <a:highlight>
                  <a:srgbClr val="1E1E1E"/>
                </a:highlight>
                <a:latin typeface="Courier New"/>
                <a:ea typeface="Courier New"/>
                <a:cs typeface="Courier New"/>
                <a:sym typeface="Courier New"/>
              </a:rPr>
              <a:t>(</a:t>
            </a:r>
            <a:r>
              <a:rPr lang="en" sz="400">
                <a:solidFill>
                  <a:srgbClr val="9CDCFE"/>
                </a:solidFill>
                <a:highlight>
                  <a:srgbClr val="1E1E1E"/>
                </a:highlight>
                <a:latin typeface="Courier New"/>
                <a:ea typeface="Courier New"/>
                <a:cs typeface="Courier New"/>
                <a:sym typeface="Courier New"/>
              </a:rPr>
              <a:t>y</a:t>
            </a:r>
            <a:r>
              <a:rPr lang="en" sz="400">
                <a:solidFill>
                  <a:srgbClr val="D4D4D4"/>
                </a:solidFill>
                <a:highlight>
                  <a:srgbClr val="1E1E1E"/>
                </a:highlight>
                <a:latin typeface="Courier New"/>
                <a:ea typeface="Courier New"/>
                <a:cs typeface="Courier New"/>
                <a:sym typeface="Courier New"/>
              </a:rPr>
              <a:t>)(*args)))))</a:t>
            </a:r>
            <a:endParaRPr b="1" sz="5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grpSp>
        <p:nvGrpSpPr>
          <p:cNvPr id="1833" name="Google Shape;1833;p38"/>
          <p:cNvGrpSpPr/>
          <p:nvPr/>
        </p:nvGrpSpPr>
        <p:grpSpPr>
          <a:xfrm>
            <a:off x="4924462" y="1560550"/>
            <a:ext cx="1233300" cy="1233300"/>
            <a:chOff x="4150650" y="46850"/>
            <a:chExt cx="1233300" cy="1233300"/>
          </a:xfrm>
        </p:grpSpPr>
        <p:sp>
          <p:nvSpPr>
            <p:cNvPr id="1834" name="Google Shape;1834;p38"/>
            <p:cNvSpPr/>
            <p:nvPr/>
          </p:nvSpPr>
          <p:spPr>
            <a:xfrm>
              <a:off x="4150650" y="46850"/>
              <a:ext cx="1233300" cy="123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8"/>
            <p:cNvSpPr/>
            <p:nvPr/>
          </p:nvSpPr>
          <p:spPr>
            <a:xfrm>
              <a:off x="4226850" y="123050"/>
              <a:ext cx="1080900" cy="108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6" name="Google Shape;1836;p38"/>
          <p:cNvGrpSpPr/>
          <p:nvPr/>
        </p:nvGrpSpPr>
        <p:grpSpPr>
          <a:xfrm>
            <a:off x="2981762" y="2127438"/>
            <a:ext cx="1233300" cy="1233300"/>
            <a:chOff x="4150650" y="46850"/>
            <a:chExt cx="1233300" cy="1233300"/>
          </a:xfrm>
        </p:grpSpPr>
        <p:sp>
          <p:nvSpPr>
            <p:cNvPr id="1837" name="Google Shape;1837;p38"/>
            <p:cNvSpPr/>
            <p:nvPr/>
          </p:nvSpPr>
          <p:spPr>
            <a:xfrm>
              <a:off x="4150650" y="46850"/>
              <a:ext cx="1233300" cy="123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8"/>
            <p:cNvSpPr/>
            <p:nvPr/>
          </p:nvSpPr>
          <p:spPr>
            <a:xfrm>
              <a:off x="4226850" y="123050"/>
              <a:ext cx="1080900" cy="108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9" name="Google Shape;1839;p38"/>
          <p:cNvGrpSpPr/>
          <p:nvPr/>
        </p:nvGrpSpPr>
        <p:grpSpPr>
          <a:xfrm>
            <a:off x="6871812" y="2127438"/>
            <a:ext cx="1233300" cy="1233300"/>
            <a:chOff x="4150650" y="46850"/>
            <a:chExt cx="1233300" cy="1233300"/>
          </a:xfrm>
        </p:grpSpPr>
        <p:sp>
          <p:nvSpPr>
            <p:cNvPr id="1840" name="Google Shape;1840;p38"/>
            <p:cNvSpPr/>
            <p:nvPr/>
          </p:nvSpPr>
          <p:spPr>
            <a:xfrm>
              <a:off x="4150650" y="46850"/>
              <a:ext cx="1233300" cy="123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8"/>
            <p:cNvSpPr/>
            <p:nvPr/>
          </p:nvSpPr>
          <p:spPr>
            <a:xfrm>
              <a:off x="4226850" y="123050"/>
              <a:ext cx="1080900" cy="108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38"/>
          <p:cNvGrpSpPr/>
          <p:nvPr/>
        </p:nvGrpSpPr>
        <p:grpSpPr>
          <a:xfrm>
            <a:off x="1040212" y="1560550"/>
            <a:ext cx="1233300" cy="1233300"/>
            <a:chOff x="4150650" y="46850"/>
            <a:chExt cx="1233300" cy="1233300"/>
          </a:xfrm>
        </p:grpSpPr>
        <p:sp>
          <p:nvSpPr>
            <p:cNvPr id="1843" name="Google Shape;1843;p38"/>
            <p:cNvSpPr/>
            <p:nvPr/>
          </p:nvSpPr>
          <p:spPr>
            <a:xfrm>
              <a:off x="4150650" y="46850"/>
              <a:ext cx="1233300" cy="123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8"/>
            <p:cNvSpPr/>
            <p:nvPr/>
          </p:nvSpPr>
          <p:spPr>
            <a:xfrm>
              <a:off x="4226850" y="123050"/>
              <a:ext cx="1080900" cy="108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5" name="Google Shape;1845;p38"/>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Agenda Today</a:t>
            </a:r>
            <a:endParaRPr/>
          </a:p>
        </p:txBody>
      </p:sp>
      <p:sp>
        <p:nvSpPr>
          <p:cNvPr id="1846" name="Google Shape;1846;p38"/>
          <p:cNvSpPr txBox="1"/>
          <p:nvPr>
            <p:ph idx="3" type="subTitle"/>
          </p:nvPr>
        </p:nvSpPr>
        <p:spPr>
          <a:xfrm>
            <a:off x="721162" y="2885680"/>
            <a:ext cx="1871400" cy="319200"/>
          </a:xfrm>
          <a:prstGeom prst="rect">
            <a:avLst/>
          </a:prstGeom>
        </p:spPr>
        <p:txBody>
          <a:bodyPr anchorCtr="0" anchor="ctr" bIns="0" lIns="91425" spcFirstLastPara="1" rIns="91425" wrap="square" tIns="91425">
            <a:noAutofit/>
          </a:bodyPr>
          <a:lstStyle/>
          <a:p>
            <a:pPr indent="0" lvl="0" marL="0" rtl="0" algn="ctr">
              <a:spcBef>
                <a:spcPts val="0"/>
              </a:spcBef>
              <a:spcAft>
                <a:spcPts val="0"/>
              </a:spcAft>
              <a:buNone/>
            </a:pPr>
            <a:r>
              <a:rPr lang="en"/>
              <a:t>What is this </a:t>
            </a:r>
            <a:r>
              <a:rPr lang="en"/>
              <a:t>monstrosity</a:t>
            </a:r>
            <a:r>
              <a:rPr lang="en"/>
              <a:t>?</a:t>
            </a:r>
            <a:endParaRPr/>
          </a:p>
        </p:txBody>
      </p:sp>
      <p:sp>
        <p:nvSpPr>
          <p:cNvPr id="1847" name="Google Shape;1847;p38"/>
          <p:cNvSpPr txBox="1"/>
          <p:nvPr>
            <p:ph idx="4" type="subTitle"/>
          </p:nvPr>
        </p:nvSpPr>
        <p:spPr>
          <a:xfrm>
            <a:off x="2665019" y="3459775"/>
            <a:ext cx="1871400" cy="319200"/>
          </a:xfrm>
          <a:prstGeom prst="rect">
            <a:avLst/>
          </a:prstGeom>
        </p:spPr>
        <p:txBody>
          <a:bodyPr anchorCtr="0" anchor="ctr" bIns="0" lIns="91425" spcFirstLastPara="1" rIns="91425" wrap="square" tIns="91425">
            <a:noAutofit/>
          </a:bodyPr>
          <a:lstStyle/>
          <a:p>
            <a:pPr indent="0" lvl="0" marL="0" rtl="0" algn="ctr">
              <a:spcBef>
                <a:spcPts val="0"/>
              </a:spcBef>
              <a:spcAft>
                <a:spcPts val="0"/>
              </a:spcAft>
              <a:buNone/>
            </a:pPr>
            <a:r>
              <a:rPr lang="en"/>
              <a:t>Our Journey.</a:t>
            </a:r>
            <a:endParaRPr/>
          </a:p>
        </p:txBody>
      </p:sp>
      <p:sp>
        <p:nvSpPr>
          <p:cNvPr id="1848" name="Google Shape;1848;p38"/>
          <p:cNvSpPr txBox="1"/>
          <p:nvPr>
            <p:ph idx="6" type="subTitle"/>
          </p:nvPr>
        </p:nvSpPr>
        <p:spPr>
          <a:xfrm>
            <a:off x="4607723" y="2885675"/>
            <a:ext cx="1871400" cy="319200"/>
          </a:xfrm>
          <a:prstGeom prst="rect">
            <a:avLst/>
          </a:prstGeom>
        </p:spPr>
        <p:txBody>
          <a:bodyPr anchorCtr="0" anchor="ctr" bIns="0" lIns="91425" spcFirstLastPara="1" rIns="91425" wrap="square" tIns="91425">
            <a:noAutofit/>
          </a:bodyPr>
          <a:lstStyle/>
          <a:p>
            <a:pPr indent="0" lvl="0" marL="0" rtl="0" algn="ctr">
              <a:spcBef>
                <a:spcPts val="0"/>
              </a:spcBef>
              <a:spcAft>
                <a:spcPts val="0"/>
              </a:spcAft>
              <a:buNone/>
            </a:pPr>
            <a:r>
              <a:rPr lang="en"/>
              <a:t>Performance.</a:t>
            </a:r>
            <a:endParaRPr/>
          </a:p>
        </p:txBody>
      </p:sp>
      <p:sp>
        <p:nvSpPr>
          <p:cNvPr id="1849" name="Google Shape;1849;p38"/>
          <p:cNvSpPr txBox="1"/>
          <p:nvPr>
            <p:ph idx="8" type="subTitle"/>
          </p:nvPr>
        </p:nvSpPr>
        <p:spPr>
          <a:xfrm>
            <a:off x="6552738" y="3459775"/>
            <a:ext cx="1871400" cy="319200"/>
          </a:xfrm>
          <a:prstGeom prst="rect">
            <a:avLst/>
          </a:prstGeom>
        </p:spPr>
        <p:txBody>
          <a:bodyPr anchorCtr="0" anchor="ctr" bIns="0" lIns="91425" spcFirstLastPara="1" rIns="91425" wrap="square" tIns="91425">
            <a:noAutofit/>
          </a:bodyPr>
          <a:lstStyle/>
          <a:p>
            <a:pPr indent="0" lvl="0" marL="0" rtl="0" algn="ctr">
              <a:spcBef>
                <a:spcPts val="0"/>
              </a:spcBef>
              <a:spcAft>
                <a:spcPts val="0"/>
              </a:spcAft>
              <a:buNone/>
            </a:pPr>
            <a:r>
              <a:rPr lang="en"/>
              <a:t>The end is the beginning.</a:t>
            </a:r>
            <a:endParaRPr/>
          </a:p>
        </p:txBody>
      </p:sp>
      <p:sp>
        <p:nvSpPr>
          <p:cNvPr id="1850" name="Google Shape;1850;p38"/>
          <p:cNvSpPr txBox="1"/>
          <p:nvPr>
            <p:ph idx="9" type="title"/>
          </p:nvPr>
        </p:nvSpPr>
        <p:spPr>
          <a:xfrm>
            <a:off x="1130350" y="1897450"/>
            <a:ext cx="1056600" cy="55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851" name="Google Shape;1851;p38"/>
          <p:cNvSpPr txBox="1"/>
          <p:nvPr>
            <p:ph idx="13" type="title"/>
          </p:nvPr>
        </p:nvSpPr>
        <p:spPr>
          <a:xfrm>
            <a:off x="3070100" y="2464338"/>
            <a:ext cx="1056600" cy="55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852" name="Google Shape;1852;p38"/>
          <p:cNvSpPr txBox="1"/>
          <p:nvPr>
            <p:ph idx="14" type="title"/>
          </p:nvPr>
        </p:nvSpPr>
        <p:spPr>
          <a:xfrm>
            <a:off x="5014625" y="1897450"/>
            <a:ext cx="1056600" cy="55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853" name="Google Shape;1853;p38"/>
          <p:cNvSpPr txBox="1"/>
          <p:nvPr>
            <p:ph idx="15" type="title"/>
          </p:nvPr>
        </p:nvSpPr>
        <p:spPr>
          <a:xfrm>
            <a:off x="6960150" y="2510238"/>
            <a:ext cx="1056600" cy="46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39"/>
          <p:cNvSpPr txBox="1"/>
          <p:nvPr>
            <p:ph type="title"/>
          </p:nvPr>
        </p:nvSpPr>
        <p:spPr>
          <a:xfrm>
            <a:off x="3944400" y="1857300"/>
            <a:ext cx="4479600" cy="138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this monstrosity?</a:t>
            </a:r>
            <a:endParaRPr/>
          </a:p>
        </p:txBody>
      </p:sp>
      <p:sp>
        <p:nvSpPr>
          <p:cNvPr id="1859" name="Google Shape;1859;p39"/>
          <p:cNvSpPr txBox="1"/>
          <p:nvPr>
            <p:ph idx="2" type="title"/>
          </p:nvPr>
        </p:nvSpPr>
        <p:spPr>
          <a:xfrm>
            <a:off x="1062316" y="1666200"/>
            <a:ext cx="2575500" cy="176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40"/>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solidFill>
                  <a:srgbClr val="F92672"/>
                </a:solidFill>
              </a:rPr>
              <a:t>Flatliner</a:t>
            </a:r>
            <a:endParaRPr>
              <a:solidFill>
                <a:srgbClr val="F92672"/>
              </a:solidFill>
            </a:endParaRPr>
          </a:p>
        </p:txBody>
      </p:sp>
      <p:sp>
        <p:nvSpPr>
          <p:cNvPr id="1865" name="Google Shape;1865;p40"/>
          <p:cNvSpPr/>
          <p:nvPr/>
        </p:nvSpPr>
        <p:spPr>
          <a:xfrm>
            <a:off x="3323850" y="1735825"/>
            <a:ext cx="2619000" cy="2419200"/>
          </a:xfrm>
          <a:prstGeom prst="rect">
            <a:avLst/>
          </a:prstGeom>
          <a:solidFill>
            <a:srgbClr val="EFEFEF"/>
          </a:solidFill>
          <a:ln cap="flat" cmpd="sng" w="28575">
            <a:solidFill>
              <a:srgbClr val="F9267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Didact Gothic"/>
                <a:ea typeface="Didact Gothic"/>
                <a:cs typeface="Didact Gothic"/>
                <a:sym typeface="Didact Gothic"/>
              </a:rPr>
              <a:t>Flatliner</a:t>
            </a:r>
            <a:endParaRPr b="1" sz="2000">
              <a:latin typeface="Didact Gothic"/>
              <a:ea typeface="Didact Gothic"/>
              <a:cs typeface="Didact Gothic"/>
              <a:sym typeface="Didact Gothic"/>
            </a:endParaRPr>
          </a:p>
        </p:txBody>
      </p:sp>
      <p:cxnSp>
        <p:nvCxnSpPr>
          <p:cNvPr id="1866" name="Google Shape;1866;p40"/>
          <p:cNvCxnSpPr>
            <a:endCxn id="1865" idx="1"/>
          </p:cNvCxnSpPr>
          <p:nvPr/>
        </p:nvCxnSpPr>
        <p:spPr>
          <a:xfrm flipH="1" rot="10800000">
            <a:off x="1125450" y="2945425"/>
            <a:ext cx="2198400" cy="10500"/>
          </a:xfrm>
          <a:prstGeom prst="straightConnector1">
            <a:avLst/>
          </a:prstGeom>
          <a:noFill/>
          <a:ln cap="flat" cmpd="sng" w="76200">
            <a:solidFill>
              <a:schemeClr val="dk2"/>
            </a:solidFill>
            <a:prstDash val="solid"/>
            <a:round/>
            <a:headEnd len="med" w="med" type="none"/>
            <a:tailEnd len="med" w="med" type="triangle"/>
          </a:ln>
        </p:spPr>
      </p:cxnSp>
      <p:sp>
        <p:nvSpPr>
          <p:cNvPr id="1867" name="Google Shape;1867;p40"/>
          <p:cNvSpPr txBox="1"/>
          <p:nvPr/>
        </p:nvSpPr>
        <p:spPr>
          <a:xfrm>
            <a:off x="1209675" y="2043050"/>
            <a:ext cx="147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idact Gothic"/>
                <a:ea typeface="Didact Gothic"/>
                <a:cs typeface="Didact Gothic"/>
                <a:sym typeface="Didact Gothic"/>
              </a:rPr>
              <a:t>Input:</a:t>
            </a:r>
            <a:r>
              <a:rPr lang="en">
                <a:latin typeface="Didact Gothic"/>
                <a:ea typeface="Didact Gothic"/>
                <a:cs typeface="Didact Gothic"/>
                <a:sym typeface="Didact Gothic"/>
              </a:rPr>
              <a:t> </a:t>
            </a:r>
            <a:endParaRPr>
              <a:latin typeface="Didact Gothic"/>
              <a:ea typeface="Didact Gothic"/>
              <a:cs typeface="Didact Gothic"/>
              <a:sym typeface="Didact Gothic"/>
            </a:endParaRPr>
          </a:p>
          <a:p>
            <a:pPr indent="0" lvl="0" marL="0" rtl="0" algn="l">
              <a:spcBef>
                <a:spcPts val="0"/>
              </a:spcBef>
              <a:spcAft>
                <a:spcPts val="0"/>
              </a:spcAft>
              <a:buNone/>
            </a:pPr>
            <a:r>
              <a:rPr lang="en">
                <a:latin typeface="Didact Gothic"/>
                <a:ea typeface="Didact Gothic"/>
                <a:cs typeface="Didact Gothic"/>
                <a:sym typeface="Didact Gothic"/>
              </a:rPr>
              <a:t>Python Code</a:t>
            </a:r>
            <a:endParaRPr>
              <a:latin typeface="Didact Gothic"/>
              <a:ea typeface="Didact Gothic"/>
              <a:cs typeface="Didact Gothic"/>
              <a:sym typeface="Didact Gothic"/>
            </a:endParaRPr>
          </a:p>
          <a:p>
            <a:pPr indent="0" lvl="0" marL="0" rtl="0" algn="l">
              <a:spcBef>
                <a:spcPts val="0"/>
              </a:spcBef>
              <a:spcAft>
                <a:spcPts val="0"/>
              </a:spcAft>
              <a:buNone/>
            </a:pPr>
            <a:r>
              <a:t/>
            </a:r>
            <a:endParaRPr/>
          </a:p>
        </p:txBody>
      </p:sp>
      <p:cxnSp>
        <p:nvCxnSpPr>
          <p:cNvPr id="1868" name="Google Shape;1868;p40"/>
          <p:cNvCxnSpPr/>
          <p:nvPr/>
        </p:nvCxnSpPr>
        <p:spPr>
          <a:xfrm flipH="1" rot="10800000">
            <a:off x="5942850" y="2940175"/>
            <a:ext cx="2198400" cy="10500"/>
          </a:xfrm>
          <a:prstGeom prst="straightConnector1">
            <a:avLst/>
          </a:prstGeom>
          <a:noFill/>
          <a:ln cap="flat" cmpd="sng" w="76200">
            <a:solidFill>
              <a:schemeClr val="dk2"/>
            </a:solidFill>
            <a:prstDash val="solid"/>
            <a:round/>
            <a:headEnd len="med" w="med" type="none"/>
            <a:tailEnd len="med" w="med" type="triangle"/>
          </a:ln>
        </p:spPr>
      </p:cxnSp>
      <p:sp>
        <p:nvSpPr>
          <p:cNvPr id="1869" name="Google Shape;1869;p40"/>
          <p:cNvSpPr txBox="1"/>
          <p:nvPr/>
        </p:nvSpPr>
        <p:spPr>
          <a:xfrm>
            <a:off x="6021750" y="2043050"/>
            <a:ext cx="147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idact Gothic"/>
                <a:ea typeface="Didact Gothic"/>
                <a:cs typeface="Didact Gothic"/>
                <a:sym typeface="Didact Gothic"/>
              </a:rPr>
              <a:t>Output: </a:t>
            </a:r>
            <a:endParaRPr b="1">
              <a:latin typeface="Didact Gothic"/>
              <a:ea typeface="Didact Gothic"/>
              <a:cs typeface="Didact Gothic"/>
              <a:sym typeface="Didact Gothic"/>
            </a:endParaRPr>
          </a:p>
          <a:p>
            <a:pPr indent="0" lvl="0" marL="0" rtl="0" algn="l">
              <a:spcBef>
                <a:spcPts val="0"/>
              </a:spcBef>
              <a:spcAft>
                <a:spcPts val="0"/>
              </a:spcAft>
              <a:buNone/>
            </a:pPr>
            <a:r>
              <a:rPr lang="en">
                <a:latin typeface="Didact Gothic"/>
                <a:ea typeface="Didact Gothic"/>
                <a:cs typeface="Didact Gothic"/>
                <a:sym typeface="Didact Gothic"/>
              </a:rPr>
              <a:t>One-Line </a:t>
            </a:r>
            <a:r>
              <a:rPr lang="en">
                <a:latin typeface="Didact Gothic"/>
                <a:ea typeface="Didact Gothic"/>
                <a:cs typeface="Didact Gothic"/>
                <a:sym typeface="Didact Gothic"/>
              </a:rPr>
              <a:t>Python Code</a:t>
            </a:r>
            <a:endParaRPr>
              <a:latin typeface="Didact Gothic"/>
              <a:ea typeface="Didact Gothic"/>
              <a:cs typeface="Didact Gothic"/>
              <a:sym typeface="Didact Gothic"/>
            </a:endParaRPr>
          </a:p>
        </p:txBody>
      </p:sp>
      <p:pic>
        <p:nvPicPr>
          <p:cNvPr id="1870" name="Google Shape;1870;p40"/>
          <p:cNvPicPr preferRelativeResize="0"/>
          <p:nvPr/>
        </p:nvPicPr>
        <p:blipFill>
          <a:blip r:embed="rId3">
            <a:alphaModFix/>
          </a:blip>
          <a:stretch>
            <a:fillRect/>
          </a:stretch>
        </p:blipFill>
        <p:spPr>
          <a:xfrm>
            <a:off x="3406075" y="1838725"/>
            <a:ext cx="559500" cy="559500"/>
          </a:xfrm>
          <a:prstGeom prst="rect">
            <a:avLst/>
          </a:prstGeom>
          <a:noFill/>
          <a:ln>
            <a:noFill/>
          </a:ln>
        </p:spPr>
      </p:pic>
      <p:sp>
        <p:nvSpPr>
          <p:cNvPr id="1871" name="Google Shape;1871;p40"/>
          <p:cNvSpPr txBox="1"/>
          <p:nvPr/>
        </p:nvSpPr>
        <p:spPr>
          <a:xfrm>
            <a:off x="6030900" y="3016500"/>
            <a:ext cx="4786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t>Without </a:t>
            </a:r>
            <a:r>
              <a:rPr b="1" i="1" lang="en" sz="1100"/>
              <a:t>delimiters, eval, </a:t>
            </a:r>
            <a:endParaRPr b="1" i="1" sz="1100"/>
          </a:p>
          <a:p>
            <a:pPr indent="0" lvl="0" marL="0" rtl="0" algn="l">
              <a:spcBef>
                <a:spcPts val="0"/>
              </a:spcBef>
              <a:spcAft>
                <a:spcPts val="0"/>
              </a:spcAft>
              <a:buNone/>
            </a:pPr>
            <a:r>
              <a:rPr b="1" i="1" lang="en" sz="1100"/>
              <a:t>or exec</a:t>
            </a:r>
            <a:r>
              <a:rPr i="1" lang="en" sz="1100"/>
              <a:t>!</a:t>
            </a:r>
            <a:endParaRPr i="1" sz="1100"/>
          </a:p>
        </p:txBody>
      </p:sp>
      <p:pic>
        <p:nvPicPr>
          <p:cNvPr id="1872" name="Google Shape;1872;p40"/>
          <p:cNvPicPr preferRelativeResize="0"/>
          <p:nvPr/>
        </p:nvPicPr>
        <p:blipFill>
          <a:blip r:embed="rId4">
            <a:alphaModFix/>
          </a:blip>
          <a:stretch>
            <a:fillRect/>
          </a:stretch>
        </p:blipFill>
        <p:spPr>
          <a:xfrm>
            <a:off x="5090925" y="3327775"/>
            <a:ext cx="765775" cy="765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41"/>
          <p:cNvSpPr txBox="1"/>
          <p:nvPr>
            <p:ph type="title"/>
          </p:nvPr>
        </p:nvSpPr>
        <p:spPr>
          <a:xfrm>
            <a:off x="720000" y="540000"/>
            <a:ext cx="770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solidFill>
                  <a:srgbClr val="F92672"/>
                </a:solidFill>
              </a:rPr>
              <a:t>Flatliner</a:t>
            </a:r>
            <a:endParaRPr>
              <a:solidFill>
                <a:srgbClr val="F92672"/>
              </a:solidFill>
            </a:endParaRPr>
          </a:p>
        </p:txBody>
      </p:sp>
      <p:sp>
        <p:nvSpPr>
          <p:cNvPr id="1878" name="Google Shape;1878;p41"/>
          <p:cNvSpPr/>
          <p:nvPr/>
        </p:nvSpPr>
        <p:spPr>
          <a:xfrm>
            <a:off x="3088782" y="1032628"/>
            <a:ext cx="2265900" cy="2208000"/>
          </a:xfrm>
          <a:prstGeom prst="rect">
            <a:avLst/>
          </a:prstGeom>
          <a:solidFill>
            <a:srgbClr val="EFEFEF"/>
          </a:solidFill>
          <a:ln cap="flat" cmpd="sng" w="28575">
            <a:solidFill>
              <a:srgbClr val="F9267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Didact Gothic"/>
                <a:ea typeface="Didact Gothic"/>
                <a:cs typeface="Didact Gothic"/>
                <a:sym typeface="Didact Gothic"/>
              </a:rPr>
              <a:t>Flatliner</a:t>
            </a:r>
            <a:endParaRPr b="1" sz="2000">
              <a:latin typeface="Didact Gothic"/>
              <a:ea typeface="Didact Gothic"/>
              <a:cs typeface="Didact Gothic"/>
              <a:sym typeface="Didact Gothic"/>
            </a:endParaRPr>
          </a:p>
        </p:txBody>
      </p:sp>
      <p:cxnSp>
        <p:nvCxnSpPr>
          <p:cNvPr id="1879" name="Google Shape;1879;p41"/>
          <p:cNvCxnSpPr>
            <a:endCxn id="1878" idx="1"/>
          </p:cNvCxnSpPr>
          <p:nvPr/>
        </p:nvCxnSpPr>
        <p:spPr>
          <a:xfrm flipH="1" rot="10800000">
            <a:off x="1186482" y="2136628"/>
            <a:ext cx="1902300" cy="9900"/>
          </a:xfrm>
          <a:prstGeom prst="straightConnector1">
            <a:avLst/>
          </a:prstGeom>
          <a:noFill/>
          <a:ln cap="flat" cmpd="sng" w="76200">
            <a:solidFill>
              <a:schemeClr val="dk2"/>
            </a:solidFill>
            <a:prstDash val="solid"/>
            <a:round/>
            <a:headEnd len="med" w="med" type="none"/>
            <a:tailEnd len="med" w="med" type="triangle"/>
          </a:ln>
        </p:spPr>
      </p:cxnSp>
      <p:sp>
        <p:nvSpPr>
          <p:cNvPr id="1880" name="Google Shape;1880;p41"/>
          <p:cNvSpPr txBox="1"/>
          <p:nvPr/>
        </p:nvSpPr>
        <p:spPr>
          <a:xfrm>
            <a:off x="1259452" y="1313024"/>
            <a:ext cx="127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idact Gothic"/>
                <a:ea typeface="Didact Gothic"/>
                <a:cs typeface="Didact Gothic"/>
                <a:sym typeface="Didact Gothic"/>
              </a:rPr>
              <a:t>Input:</a:t>
            </a:r>
            <a:r>
              <a:rPr lang="en">
                <a:latin typeface="Didact Gothic"/>
                <a:ea typeface="Didact Gothic"/>
                <a:cs typeface="Didact Gothic"/>
                <a:sym typeface="Didact Gothic"/>
              </a:rPr>
              <a:t> </a:t>
            </a:r>
            <a:endParaRPr>
              <a:latin typeface="Didact Gothic"/>
              <a:ea typeface="Didact Gothic"/>
              <a:cs typeface="Didact Gothic"/>
              <a:sym typeface="Didact Gothic"/>
            </a:endParaRPr>
          </a:p>
          <a:p>
            <a:pPr indent="0" lvl="0" marL="0" rtl="0" algn="l">
              <a:spcBef>
                <a:spcPts val="0"/>
              </a:spcBef>
              <a:spcAft>
                <a:spcPts val="0"/>
              </a:spcAft>
              <a:buNone/>
            </a:pPr>
            <a:r>
              <a:rPr lang="en">
                <a:latin typeface="Didact Gothic"/>
                <a:ea typeface="Didact Gothic"/>
                <a:cs typeface="Didact Gothic"/>
                <a:sym typeface="Didact Gothic"/>
              </a:rPr>
              <a:t>Python Code</a:t>
            </a:r>
            <a:endParaRPr>
              <a:latin typeface="Didact Gothic"/>
              <a:ea typeface="Didact Gothic"/>
              <a:cs typeface="Didact Gothic"/>
              <a:sym typeface="Didact Gothic"/>
            </a:endParaRPr>
          </a:p>
          <a:p>
            <a:pPr indent="0" lvl="0" marL="0" rtl="0" algn="l">
              <a:spcBef>
                <a:spcPts val="0"/>
              </a:spcBef>
              <a:spcAft>
                <a:spcPts val="0"/>
              </a:spcAft>
              <a:buNone/>
            </a:pPr>
            <a:r>
              <a:t/>
            </a:r>
            <a:endParaRPr/>
          </a:p>
        </p:txBody>
      </p:sp>
      <p:cxnSp>
        <p:nvCxnSpPr>
          <p:cNvPr id="1881" name="Google Shape;1881;p41"/>
          <p:cNvCxnSpPr/>
          <p:nvPr/>
        </p:nvCxnSpPr>
        <p:spPr>
          <a:xfrm flipH="1" rot="10800000">
            <a:off x="5354922" y="2131487"/>
            <a:ext cx="1902300" cy="9900"/>
          </a:xfrm>
          <a:prstGeom prst="straightConnector1">
            <a:avLst/>
          </a:prstGeom>
          <a:noFill/>
          <a:ln cap="flat" cmpd="sng" w="76200">
            <a:solidFill>
              <a:schemeClr val="dk2"/>
            </a:solidFill>
            <a:prstDash val="solid"/>
            <a:round/>
            <a:headEnd len="med" w="med" type="none"/>
            <a:tailEnd len="med" w="med" type="triangle"/>
          </a:ln>
        </p:spPr>
      </p:cxnSp>
      <p:sp>
        <p:nvSpPr>
          <p:cNvPr id="1882" name="Google Shape;1882;p41"/>
          <p:cNvSpPr txBox="1"/>
          <p:nvPr/>
        </p:nvSpPr>
        <p:spPr>
          <a:xfrm>
            <a:off x="5431111" y="947275"/>
            <a:ext cx="127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idact Gothic"/>
                <a:ea typeface="Didact Gothic"/>
                <a:cs typeface="Didact Gothic"/>
                <a:sym typeface="Didact Gothic"/>
              </a:rPr>
              <a:t>Output: </a:t>
            </a:r>
            <a:endParaRPr b="1">
              <a:latin typeface="Didact Gothic"/>
              <a:ea typeface="Didact Gothic"/>
              <a:cs typeface="Didact Gothic"/>
              <a:sym typeface="Didact Gothic"/>
            </a:endParaRPr>
          </a:p>
          <a:p>
            <a:pPr indent="0" lvl="0" marL="0" rtl="0" algn="l">
              <a:spcBef>
                <a:spcPts val="0"/>
              </a:spcBef>
              <a:spcAft>
                <a:spcPts val="0"/>
              </a:spcAft>
              <a:buNone/>
            </a:pPr>
            <a:r>
              <a:rPr lang="en">
                <a:latin typeface="Didact Gothic"/>
                <a:ea typeface="Didact Gothic"/>
                <a:cs typeface="Didact Gothic"/>
                <a:sym typeface="Didact Gothic"/>
              </a:rPr>
              <a:t>One-Line Python Code</a:t>
            </a:r>
            <a:endParaRPr>
              <a:latin typeface="Didact Gothic"/>
              <a:ea typeface="Didact Gothic"/>
              <a:cs typeface="Didact Gothic"/>
              <a:sym typeface="Didact Gothic"/>
            </a:endParaRPr>
          </a:p>
        </p:txBody>
      </p:sp>
      <p:pic>
        <p:nvPicPr>
          <p:cNvPr id="1883" name="Google Shape;1883;p41"/>
          <p:cNvPicPr preferRelativeResize="0"/>
          <p:nvPr/>
        </p:nvPicPr>
        <p:blipFill>
          <a:blip r:embed="rId3">
            <a:alphaModFix/>
          </a:blip>
          <a:stretch>
            <a:fillRect/>
          </a:stretch>
        </p:blipFill>
        <p:spPr>
          <a:xfrm>
            <a:off x="3159929" y="1126542"/>
            <a:ext cx="484118" cy="510639"/>
          </a:xfrm>
          <a:prstGeom prst="rect">
            <a:avLst/>
          </a:prstGeom>
          <a:noFill/>
          <a:ln>
            <a:noFill/>
          </a:ln>
        </p:spPr>
      </p:pic>
      <p:sp>
        <p:nvSpPr>
          <p:cNvPr id="1884" name="Google Shape;1884;p41"/>
          <p:cNvSpPr txBox="1"/>
          <p:nvPr/>
        </p:nvSpPr>
        <p:spPr>
          <a:xfrm>
            <a:off x="5431103" y="2201475"/>
            <a:ext cx="2695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t>Without </a:t>
            </a:r>
            <a:r>
              <a:rPr b="1" i="1" lang="en" sz="1100"/>
              <a:t>delimiters, eval, </a:t>
            </a:r>
            <a:endParaRPr b="1" i="1" sz="1100"/>
          </a:p>
          <a:p>
            <a:pPr indent="0" lvl="0" marL="0" rtl="0" algn="l">
              <a:spcBef>
                <a:spcPts val="0"/>
              </a:spcBef>
              <a:spcAft>
                <a:spcPts val="0"/>
              </a:spcAft>
              <a:buNone/>
            </a:pPr>
            <a:r>
              <a:rPr b="1" i="1" lang="en" sz="1100"/>
              <a:t>or exec</a:t>
            </a:r>
            <a:r>
              <a:rPr i="1" lang="en" sz="1100"/>
              <a:t>!</a:t>
            </a:r>
            <a:endParaRPr i="1" sz="1100"/>
          </a:p>
        </p:txBody>
      </p:sp>
      <p:pic>
        <p:nvPicPr>
          <p:cNvPr id="1885" name="Google Shape;1885;p41"/>
          <p:cNvPicPr preferRelativeResize="0"/>
          <p:nvPr/>
        </p:nvPicPr>
        <p:blipFill>
          <a:blip r:embed="rId4">
            <a:alphaModFix/>
          </a:blip>
          <a:stretch>
            <a:fillRect/>
          </a:stretch>
        </p:blipFill>
        <p:spPr>
          <a:xfrm>
            <a:off x="4617778" y="2485555"/>
            <a:ext cx="662602" cy="698901"/>
          </a:xfrm>
          <a:prstGeom prst="rect">
            <a:avLst/>
          </a:prstGeom>
          <a:noFill/>
          <a:ln>
            <a:noFill/>
          </a:ln>
        </p:spPr>
      </p:pic>
      <p:sp>
        <p:nvSpPr>
          <p:cNvPr id="1886" name="Google Shape;1886;p41"/>
          <p:cNvSpPr txBox="1"/>
          <p:nvPr/>
        </p:nvSpPr>
        <p:spPr>
          <a:xfrm>
            <a:off x="1015600" y="3367725"/>
            <a:ext cx="1918500" cy="13698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rgbClr val="F8F8F2"/>
                </a:solidFill>
                <a:highlight>
                  <a:srgbClr val="242424"/>
                </a:highlight>
                <a:latin typeface="Courier New"/>
                <a:ea typeface="Courier New"/>
                <a:cs typeface="Courier New"/>
                <a:sym typeface="Courier New"/>
              </a:rPr>
              <a:t>x </a:t>
            </a:r>
            <a:r>
              <a:rPr b="1" lang="en" sz="1100">
                <a:solidFill>
                  <a:srgbClr val="F92672"/>
                </a:solidFill>
                <a:highlight>
                  <a:srgbClr val="242424"/>
                </a:highlight>
                <a:latin typeface="Courier New"/>
                <a:ea typeface="Courier New"/>
                <a:cs typeface="Courier New"/>
                <a:sym typeface="Courier New"/>
              </a:rPr>
              <a:t>=</a:t>
            </a:r>
            <a:r>
              <a:rPr b="1" lang="en" sz="1100">
                <a:solidFill>
                  <a:srgbClr val="F8F8F2"/>
                </a:solidFill>
                <a:highlight>
                  <a:srgbClr val="242424"/>
                </a:highlight>
                <a:latin typeface="Courier New"/>
                <a:ea typeface="Courier New"/>
                <a:cs typeface="Courier New"/>
                <a:sym typeface="Courier New"/>
              </a:rPr>
              <a:t> </a:t>
            </a:r>
            <a:r>
              <a:rPr b="1" lang="en" sz="1100">
                <a:solidFill>
                  <a:srgbClr val="FF80F4"/>
                </a:solidFill>
                <a:highlight>
                  <a:srgbClr val="242424"/>
                </a:highlight>
                <a:latin typeface="Courier New"/>
                <a:ea typeface="Courier New"/>
                <a:cs typeface="Courier New"/>
                <a:sym typeface="Courier New"/>
              </a:rPr>
              <a:t>5</a:t>
            </a:r>
            <a:endParaRPr b="1" sz="1100">
              <a:solidFill>
                <a:srgbClr val="FF80F4"/>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F92672"/>
                </a:solidFill>
                <a:highlight>
                  <a:srgbClr val="242424"/>
                </a:highlight>
                <a:latin typeface="Courier New"/>
                <a:ea typeface="Courier New"/>
                <a:cs typeface="Courier New"/>
                <a:sym typeface="Courier New"/>
              </a:rPr>
              <a:t>if</a:t>
            </a:r>
            <a:r>
              <a:rPr b="1" lang="en" sz="1100">
                <a:solidFill>
                  <a:srgbClr val="F8F8F2"/>
                </a:solidFill>
                <a:highlight>
                  <a:srgbClr val="242424"/>
                </a:highlight>
                <a:latin typeface="Courier New"/>
                <a:ea typeface="Courier New"/>
                <a:cs typeface="Courier New"/>
                <a:sym typeface="Courier New"/>
              </a:rPr>
              <a:t> x </a:t>
            </a:r>
            <a:r>
              <a:rPr b="1" lang="en" sz="1100">
                <a:solidFill>
                  <a:srgbClr val="F92672"/>
                </a:solidFill>
                <a:highlight>
                  <a:srgbClr val="242424"/>
                </a:highlight>
                <a:latin typeface="Courier New"/>
                <a:ea typeface="Courier New"/>
                <a:cs typeface="Courier New"/>
                <a:sym typeface="Courier New"/>
              </a:rPr>
              <a:t>&gt;</a:t>
            </a:r>
            <a:r>
              <a:rPr b="1" lang="en" sz="1100">
                <a:solidFill>
                  <a:srgbClr val="F8F8F2"/>
                </a:solidFill>
                <a:highlight>
                  <a:srgbClr val="242424"/>
                </a:highlight>
                <a:latin typeface="Courier New"/>
                <a:ea typeface="Courier New"/>
                <a:cs typeface="Courier New"/>
                <a:sym typeface="Courier New"/>
              </a:rPr>
              <a:t> </a:t>
            </a:r>
            <a:r>
              <a:rPr b="1" lang="en" sz="1100">
                <a:solidFill>
                  <a:srgbClr val="FF80F4"/>
                </a:solidFill>
                <a:highlight>
                  <a:srgbClr val="242424"/>
                </a:highlight>
                <a:latin typeface="Courier New"/>
                <a:ea typeface="Courier New"/>
                <a:cs typeface="Courier New"/>
                <a:sym typeface="Courier New"/>
              </a:rPr>
              <a:t>6</a:t>
            </a:r>
            <a:r>
              <a:rPr b="1" lang="en"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F8F8F2"/>
                </a:solidFill>
                <a:highlight>
                  <a:srgbClr val="242424"/>
                </a:highlight>
                <a:latin typeface="Courier New"/>
                <a:ea typeface="Courier New"/>
                <a:cs typeface="Courier New"/>
                <a:sym typeface="Courier New"/>
              </a:rPr>
              <a:t>   </a:t>
            </a:r>
            <a:r>
              <a:rPr b="1" lang="en" sz="1100">
                <a:solidFill>
                  <a:srgbClr val="66D9EF"/>
                </a:solidFill>
                <a:highlight>
                  <a:srgbClr val="242424"/>
                </a:highlight>
                <a:latin typeface="Courier New"/>
                <a:ea typeface="Courier New"/>
                <a:cs typeface="Courier New"/>
                <a:sym typeface="Courier New"/>
              </a:rPr>
              <a:t>print</a:t>
            </a:r>
            <a:r>
              <a:rPr b="1" lang="en" sz="1100">
                <a:solidFill>
                  <a:srgbClr val="F8F8F2"/>
                </a:solidFill>
                <a:highlight>
                  <a:srgbClr val="242424"/>
                </a:highlight>
                <a:latin typeface="Courier New"/>
                <a:ea typeface="Courier New"/>
                <a:cs typeface="Courier New"/>
                <a:sym typeface="Courier New"/>
              </a:rPr>
              <a:t>(</a:t>
            </a:r>
            <a:r>
              <a:rPr b="1" lang="en" sz="1100">
                <a:solidFill>
                  <a:srgbClr val="FFEE99"/>
                </a:solidFill>
                <a:highlight>
                  <a:srgbClr val="242424"/>
                </a:highlight>
                <a:latin typeface="Courier New"/>
                <a:ea typeface="Courier New"/>
                <a:cs typeface="Courier New"/>
                <a:sym typeface="Courier New"/>
              </a:rPr>
              <a:t>'this'</a:t>
            </a:r>
            <a:r>
              <a:rPr b="1" lang="en"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F92672"/>
                </a:solidFill>
                <a:highlight>
                  <a:srgbClr val="242424"/>
                </a:highlight>
                <a:latin typeface="Courier New"/>
                <a:ea typeface="Courier New"/>
                <a:cs typeface="Courier New"/>
                <a:sym typeface="Courier New"/>
              </a:rPr>
              <a:t>else</a:t>
            </a:r>
            <a:r>
              <a:rPr b="1" lang="en"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100">
                <a:solidFill>
                  <a:srgbClr val="F8F8F2"/>
                </a:solidFill>
                <a:highlight>
                  <a:srgbClr val="242424"/>
                </a:highlight>
                <a:latin typeface="Courier New"/>
                <a:ea typeface="Courier New"/>
                <a:cs typeface="Courier New"/>
                <a:sym typeface="Courier New"/>
              </a:rPr>
              <a:t>   </a:t>
            </a:r>
            <a:r>
              <a:rPr b="1" lang="en" sz="1100">
                <a:solidFill>
                  <a:srgbClr val="66D9EF"/>
                </a:solidFill>
                <a:highlight>
                  <a:srgbClr val="242424"/>
                </a:highlight>
                <a:latin typeface="Courier New"/>
                <a:ea typeface="Courier New"/>
                <a:cs typeface="Courier New"/>
                <a:sym typeface="Courier New"/>
              </a:rPr>
              <a:t>print</a:t>
            </a:r>
            <a:r>
              <a:rPr b="1" lang="en" sz="1100">
                <a:solidFill>
                  <a:srgbClr val="F8F8F2"/>
                </a:solidFill>
                <a:highlight>
                  <a:srgbClr val="242424"/>
                </a:highlight>
                <a:latin typeface="Courier New"/>
                <a:ea typeface="Courier New"/>
                <a:cs typeface="Courier New"/>
                <a:sym typeface="Courier New"/>
              </a:rPr>
              <a:t>(</a:t>
            </a:r>
            <a:r>
              <a:rPr b="1" lang="en" sz="1100">
                <a:solidFill>
                  <a:srgbClr val="FFEE99"/>
                </a:solidFill>
                <a:highlight>
                  <a:srgbClr val="242424"/>
                </a:highlight>
                <a:latin typeface="Courier New"/>
                <a:ea typeface="Courier New"/>
                <a:cs typeface="Courier New"/>
                <a:sym typeface="Courier New"/>
              </a:rPr>
              <a:t>'that'</a:t>
            </a:r>
            <a:r>
              <a:rPr b="1" lang="en" sz="1100">
                <a:solidFill>
                  <a:srgbClr val="F8F8F2"/>
                </a:solidFill>
                <a:highlight>
                  <a:srgbClr val="242424"/>
                </a:highlight>
                <a:latin typeface="Courier New"/>
                <a:ea typeface="Courier New"/>
                <a:cs typeface="Courier New"/>
                <a:sym typeface="Courier New"/>
              </a:rPr>
              <a:t>)</a:t>
            </a:r>
            <a:endParaRPr b="1" sz="1100">
              <a:solidFill>
                <a:srgbClr val="F8F8F2"/>
              </a:solidFill>
              <a:highlight>
                <a:srgbClr val="242424"/>
              </a:highlight>
              <a:latin typeface="Courier New"/>
              <a:ea typeface="Courier New"/>
              <a:cs typeface="Courier New"/>
              <a:sym typeface="Courier New"/>
            </a:endParaRPr>
          </a:p>
        </p:txBody>
      </p:sp>
      <p:sp>
        <p:nvSpPr>
          <p:cNvPr id="1887" name="Google Shape;1887;p41"/>
          <p:cNvSpPr txBox="1"/>
          <p:nvPr/>
        </p:nvSpPr>
        <p:spPr>
          <a:xfrm>
            <a:off x="4898775" y="3886875"/>
            <a:ext cx="4179000" cy="323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900">
                <a:solidFill>
                  <a:srgbClr val="F8F8F2"/>
                </a:solidFill>
                <a:highlight>
                  <a:srgbClr val="242424"/>
                </a:highlight>
                <a:latin typeface="Courier New"/>
                <a:ea typeface="Courier New"/>
                <a:cs typeface="Courier New"/>
                <a:sym typeface="Courier New"/>
              </a:rPr>
              <a:t>(</a:t>
            </a:r>
            <a:r>
              <a:rPr b="1" i="1" lang="en" sz="900">
                <a:solidFill>
                  <a:srgbClr val="66D9EF"/>
                </a:solidFill>
                <a:highlight>
                  <a:srgbClr val="242424"/>
                </a:highlight>
                <a:latin typeface="Courier New"/>
                <a:ea typeface="Courier New"/>
                <a:cs typeface="Courier New"/>
                <a:sym typeface="Courier New"/>
              </a:rPr>
              <a:t>lambda</a:t>
            </a:r>
            <a:r>
              <a:rPr b="1" lang="en" sz="900">
                <a:solidFill>
                  <a:srgbClr val="F8F8F2"/>
                </a:solidFill>
                <a:highlight>
                  <a:srgbClr val="242424"/>
                </a:highlight>
                <a:latin typeface="Courier New"/>
                <a:ea typeface="Courier New"/>
                <a:cs typeface="Courier New"/>
                <a:sym typeface="Courier New"/>
              </a:rPr>
              <a:t> </a:t>
            </a:r>
            <a:r>
              <a:rPr b="1" i="1" lang="en" sz="900">
                <a:solidFill>
                  <a:srgbClr val="FD971F"/>
                </a:solidFill>
                <a:highlight>
                  <a:srgbClr val="242424"/>
                </a:highlight>
                <a:latin typeface="Courier New"/>
                <a:ea typeface="Courier New"/>
                <a:cs typeface="Courier New"/>
                <a:sym typeface="Courier New"/>
              </a:rPr>
              <a:t>x</a:t>
            </a:r>
            <a:r>
              <a:rPr b="1" lang="en" sz="900">
                <a:solidFill>
                  <a:srgbClr val="F8F8F2"/>
                </a:solidFill>
                <a:highlight>
                  <a:srgbClr val="242424"/>
                </a:highlight>
                <a:latin typeface="Courier New"/>
                <a:ea typeface="Courier New"/>
                <a:cs typeface="Courier New"/>
                <a:sym typeface="Courier New"/>
              </a:rPr>
              <a:t>: (</a:t>
            </a:r>
            <a:r>
              <a:rPr b="1" lang="en" sz="900">
                <a:solidFill>
                  <a:srgbClr val="66D9EF"/>
                </a:solidFill>
                <a:highlight>
                  <a:srgbClr val="242424"/>
                </a:highlight>
                <a:latin typeface="Courier New"/>
                <a:ea typeface="Courier New"/>
                <a:cs typeface="Courier New"/>
                <a:sym typeface="Courier New"/>
              </a:rPr>
              <a:t>print</a:t>
            </a:r>
            <a:r>
              <a:rPr b="1" lang="en" sz="900">
                <a:solidFill>
                  <a:srgbClr val="F8F8F2"/>
                </a:solidFill>
                <a:highlight>
                  <a:srgbClr val="242424"/>
                </a:highlight>
                <a:latin typeface="Courier New"/>
                <a:ea typeface="Courier New"/>
                <a:cs typeface="Courier New"/>
                <a:sym typeface="Courier New"/>
              </a:rPr>
              <a:t>(</a:t>
            </a:r>
            <a:r>
              <a:rPr b="1" lang="en" sz="900">
                <a:solidFill>
                  <a:srgbClr val="FFEE99"/>
                </a:solidFill>
                <a:highlight>
                  <a:srgbClr val="242424"/>
                </a:highlight>
                <a:latin typeface="Courier New"/>
                <a:ea typeface="Courier New"/>
                <a:cs typeface="Courier New"/>
                <a:sym typeface="Courier New"/>
              </a:rPr>
              <a:t>'this'</a:t>
            </a:r>
            <a:r>
              <a:rPr b="1" lang="en" sz="900">
                <a:solidFill>
                  <a:srgbClr val="F8F8F2"/>
                </a:solidFill>
                <a:highlight>
                  <a:srgbClr val="242424"/>
                </a:highlight>
                <a:latin typeface="Courier New"/>
                <a:ea typeface="Courier New"/>
                <a:cs typeface="Courier New"/>
                <a:sym typeface="Courier New"/>
              </a:rPr>
              <a:t>) </a:t>
            </a:r>
            <a:r>
              <a:rPr b="1" lang="en" sz="900">
                <a:solidFill>
                  <a:srgbClr val="F92672"/>
                </a:solidFill>
                <a:highlight>
                  <a:srgbClr val="242424"/>
                </a:highlight>
                <a:latin typeface="Courier New"/>
                <a:ea typeface="Courier New"/>
                <a:cs typeface="Courier New"/>
                <a:sym typeface="Courier New"/>
              </a:rPr>
              <a:t>if</a:t>
            </a:r>
            <a:r>
              <a:rPr b="1" lang="en" sz="900">
                <a:solidFill>
                  <a:srgbClr val="F8F8F2"/>
                </a:solidFill>
                <a:highlight>
                  <a:srgbClr val="242424"/>
                </a:highlight>
                <a:latin typeface="Courier New"/>
                <a:ea typeface="Courier New"/>
                <a:cs typeface="Courier New"/>
                <a:sym typeface="Courier New"/>
              </a:rPr>
              <a:t> x </a:t>
            </a:r>
            <a:r>
              <a:rPr b="1" lang="en" sz="900">
                <a:solidFill>
                  <a:srgbClr val="F92672"/>
                </a:solidFill>
                <a:highlight>
                  <a:srgbClr val="242424"/>
                </a:highlight>
                <a:latin typeface="Courier New"/>
                <a:ea typeface="Courier New"/>
                <a:cs typeface="Courier New"/>
                <a:sym typeface="Courier New"/>
              </a:rPr>
              <a:t>&gt;</a:t>
            </a:r>
            <a:r>
              <a:rPr b="1" lang="en" sz="900">
                <a:solidFill>
                  <a:srgbClr val="F8F8F2"/>
                </a:solidFill>
                <a:highlight>
                  <a:srgbClr val="242424"/>
                </a:highlight>
                <a:latin typeface="Courier New"/>
                <a:ea typeface="Courier New"/>
                <a:cs typeface="Courier New"/>
                <a:sym typeface="Courier New"/>
              </a:rPr>
              <a:t> </a:t>
            </a:r>
            <a:r>
              <a:rPr b="1" lang="en" sz="900">
                <a:solidFill>
                  <a:srgbClr val="FF80F4"/>
                </a:solidFill>
                <a:highlight>
                  <a:srgbClr val="242424"/>
                </a:highlight>
                <a:latin typeface="Courier New"/>
                <a:ea typeface="Courier New"/>
                <a:cs typeface="Courier New"/>
                <a:sym typeface="Courier New"/>
              </a:rPr>
              <a:t>6</a:t>
            </a:r>
            <a:r>
              <a:rPr b="1" lang="en" sz="900">
                <a:solidFill>
                  <a:srgbClr val="F8F8F2"/>
                </a:solidFill>
                <a:highlight>
                  <a:srgbClr val="242424"/>
                </a:highlight>
                <a:latin typeface="Courier New"/>
                <a:ea typeface="Courier New"/>
                <a:cs typeface="Courier New"/>
                <a:sym typeface="Courier New"/>
              </a:rPr>
              <a:t> </a:t>
            </a:r>
            <a:r>
              <a:rPr b="1" lang="en" sz="900">
                <a:solidFill>
                  <a:srgbClr val="F92672"/>
                </a:solidFill>
                <a:highlight>
                  <a:srgbClr val="242424"/>
                </a:highlight>
                <a:latin typeface="Courier New"/>
                <a:ea typeface="Courier New"/>
                <a:cs typeface="Courier New"/>
                <a:sym typeface="Courier New"/>
              </a:rPr>
              <a:t>else</a:t>
            </a:r>
            <a:r>
              <a:rPr b="1" lang="en" sz="900">
                <a:solidFill>
                  <a:srgbClr val="F8F8F2"/>
                </a:solidFill>
                <a:highlight>
                  <a:srgbClr val="242424"/>
                </a:highlight>
                <a:latin typeface="Courier New"/>
                <a:ea typeface="Courier New"/>
                <a:cs typeface="Courier New"/>
                <a:sym typeface="Courier New"/>
              </a:rPr>
              <a:t> </a:t>
            </a:r>
            <a:r>
              <a:rPr b="1" lang="en" sz="900">
                <a:solidFill>
                  <a:srgbClr val="66D9EF"/>
                </a:solidFill>
                <a:highlight>
                  <a:srgbClr val="242424"/>
                </a:highlight>
                <a:latin typeface="Courier New"/>
                <a:ea typeface="Courier New"/>
                <a:cs typeface="Courier New"/>
                <a:sym typeface="Courier New"/>
              </a:rPr>
              <a:t>print</a:t>
            </a:r>
            <a:r>
              <a:rPr b="1" lang="en" sz="900">
                <a:solidFill>
                  <a:srgbClr val="F8F8F2"/>
                </a:solidFill>
                <a:highlight>
                  <a:srgbClr val="242424"/>
                </a:highlight>
                <a:latin typeface="Courier New"/>
                <a:ea typeface="Courier New"/>
                <a:cs typeface="Courier New"/>
                <a:sym typeface="Courier New"/>
              </a:rPr>
              <a:t>(</a:t>
            </a:r>
            <a:r>
              <a:rPr b="1" lang="en" sz="900">
                <a:solidFill>
                  <a:srgbClr val="FFEE99"/>
                </a:solidFill>
                <a:highlight>
                  <a:srgbClr val="242424"/>
                </a:highlight>
                <a:latin typeface="Courier New"/>
                <a:ea typeface="Courier New"/>
                <a:cs typeface="Courier New"/>
                <a:sym typeface="Courier New"/>
              </a:rPr>
              <a:t>'that'</a:t>
            </a:r>
            <a:r>
              <a:rPr b="1" lang="en" sz="900">
                <a:solidFill>
                  <a:srgbClr val="F8F8F2"/>
                </a:solidFill>
                <a:highlight>
                  <a:srgbClr val="242424"/>
                </a:highlight>
                <a:latin typeface="Courier New"/>
                <a:ea typeface="Courier New"/>
                <a:cs typeface="Courier New"/>
                <a:sym typeface="Courier New"/>
              </a:rPr>
              <a:t>)))(</a:t>
            </a:r>
            <a:r>
              <a:rPr b="1" lang="en" sz="900">
                <a:solidFill>
                  <a:srgbClr val="FF80F4"/>
                </a:solidFill>
                <a:highlight>
                  <a:srgbClr val="242424"/>
                </a:highlight>
                <a:latin typeface="Courier New"/>
                <a:ea typeface="Courier New"/>
                <a:cs typeface="Courier New"/>
                <a:sym typeface="Courier New"/>
              </a:rPr>
              <a:t>5</a:t>
            </a:r>
            <a:r>
              <a:rPr b="1" lang="en" sz="900">
                <a:solidFill>
                  <a:srgbClr val="F8F8F2"/>
                </a:solidFill>
                <a:highlight>
                  <a:srgbClr val="242424"/>
                </a:highlight>
                <a:latin typeface="Courier New"/>
                <a:ea typeface="Courier New"/>
                <a:cs typeface="Courier New"/>
                <a:sym typeface="Courier New"/>
              </a:rPr>
              <a:t>)</a:t>
            </a:r>
            <a:endParaRPr b="1" sz="900">
              <a:solidFill>
                <a:srgbClr val="F8F8F2"/>
              </a:solidFill>
              <a:highlight>
                <a:srgbClr val="242424"/>
              </a:highlight>
              <a:latin typeface="Courier New"/>
              <a:ea typeface="Courier New"/>
              <a:cs typeface="Courier New"/>
              <a:sym typeface="Courier New"/>
            </a:endParaRPr>
          </a:p>
        </p:txBody>
      </p:sp>
      <p:cxnSp>
        <p:nvCxnSpPr>
          <p:cNvPr id="1888" name="Google Shape;1888;p41"/>
          <p:cNvCxnSpPr/>
          <p:nvPr/>
        </p:nvCxnSpPr>
        <p:spPr>
          <a:xfrm>
            <a:off x="3080650" y="4043925"/>
            <a:ext cx="1690200" cy="90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sp>
        <p:nvSpPr>
          <p:cNvPr id="1893" name="Google Shape;1893;p42"/>
          <p:cNvSpPr txBox="1"/>
          <p:nvPr>
            <p:ph type="title"/>
          </p:nvPr>
        </p:nvSpPr>
        <p:spPr>
          <a:xfrm>
            <a:off x="720000" y="253650"/>
            <a:ext cx="811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92672"/>
                </a:solidFill>
              </a:rPr>
              <a:t>Challenge:</a:t>
            </a:r>
            <a:r>
              <a:rPr lang="en"/>
              <a:t> </a:t>
            </a:r>
            <a:endParaRPr/>
          </a:p>
          <a:p>
            <a:pPr indent="0" lvl="0" marL="0" rtl="0" algn="l">
              <a:spcBef>
                <a:spcPts val="0"/>
              </a:spcBef>
              <a:spcAft>
                <a:spcPts val="0"/>
              </a:spcAft>
              <a:buNone/>
            </a:pPr>
            <a:r>
              <a:rPr lang="en" sz="2300"/>
              <a:t>While we talk about ourselves next, you can try this -</a:t>
            </a:r>
            <a:endParaRPr sz="2300"/>
          </a:p>
        </p:txBody>
      </p:sp>
      <p:sp>
        <p:nvSpPr>
          <p:cNvPr id="1894" name="Google Shape;1894;p42"/>
          <p:cNvSpPr txBox="1"/>
          <p:nvPr>
            <p:ph idx="4294967295" type="subTitle"/>
          </p:nvPr>
        </p:nvSpPr>
        <p:spPr>
          <a:xfrm>
            <a:off x="781200" y="1419775"/>
            <a:ext cx="3832800" cy="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Convert the </a:t>
            </a:r>
            <a:r>
              <a:rPr b="1" lang="en">
                <a:solidFill>
                  <a:srgbClr val="F92672"/>
                </a:solidFill>
              </a:rPr>
              <a:t>code below </a:t>
            </a:r>
            <a:r>
              <a:rPr lang="en"/>
              <a:t>to </a:t>
            </a:r>
            <a:r>
              <a:rPr b="1" lang="en"/>
              <a:t>one line of code</a:t>
            </a:r>
            <a:r>
              <a:rPr lang="en"/>
              <a:t>!</a:t>
            </a:r>
            <a:endParaRPr/>
          </a:p>
        </p:txBody>
      </p:sp>
      <p:sp>
        <p:nvSpPr>
          <p:cNvPr id="1895" name="Google Shape;1895;p42"/>
          <p:cNvSpPr txBox="1"/>
          <p:nvPr/>
        </p:nvSpPr>
        <p:spPr>
          <a:xfrm>
            <a:off x="622950" y="1898325"/>
            <a:ext cx="4149300" cy="1754700"/>
          </a:xfrm>
          <a:prstGeom prst="rect">
            <a:avLst/>
          </a:prstGeom>
          <a:solidFill>
            <a:schemeClr val="dk1"/>
          </a:solidFill>
          <a:ln cap="flat" cmpd="sng" w="9525">
            <a:solidFill>
              <a:srgbClr val="F9267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rgbClr val="F8F8F2"/>
                </a:solidFill>
                <a:highlight>
                  <a:srgbClr val="242424"/>
                </a:highlight>
                <a:latin typeface="Courier New"/>
                <a:ea typeface="Courier New"/>
                <a:cs typeface="Courier New"/>
                <a:sym typeface="Courier New"/>
              </a:rPr>
              <a:t>lst </a:t>
            </a:r>
            <a:r>
              <a:rPr b="1" lang="en" sz="1200">
                <a:solidFill>
                  <a:srgbClr val="F92672"/>
                </a:solidFill>
                <a:highlight>
                  <a:srgbClr val="242424"/>
                </a:highlight>
                <a:latin typeface="Courier New"/>
                <a:ea typeface="Courier New"/>
                <a:cs typeface="Courier New"/>
                <a:sym typeface="Courier New"/>
              </a:rPr>
              <a:t>=</a:t>
            </a:r>
            <a:r>
              <a:rPr b="1" lang="en" sz="1200">
                <a:solidFill>
                  <a:srgbClr val="F8F8F2"/>
                </a:solidFill>
                <a:highlight>
                  <a:srgbClr val="242424"/>
                </a:highlight>
                <a:latin typeface="Courier New"/>
                <a:ea typeface="Courier New"/>
                <a:cs typeface="Courier New"/>
                <a:sym typeface="Courier New"/>
              </a:rPr>
              <a:t> [</a:t>
            </a:r>
            <a:r>
              <a:rPr b="1" lang="en" sz="1200">
                <a:solidFill>
                  <a:srgbClr val="FFEE99"/>
                </a:solidFill>
                <a:highlight>
                  <a:srgbClr val="242424"/>
                </a:highlight>
                <a:latin typeface="Courier New"/>
                <a:ea typeface="Courier New"/>
                <a:cs typeface="Courier New"/>
                <a:sym typeface="Courier New"/>
              </a:rPr>
              <a:t>'Michael'</a:t>
            </a:r>
            <a:r>
              <a:rPr b="1" lang="en" sz="1200">
                <a:solidFill>
                  <a:srgbClr val="F8F8F2"/>
                </a:solidFill>
                <a:highlight>
                  <a:srgbClr val="242424"/>
                </a:highlight>
                <a:latin typeface="Courier New"/>
                <a:ea typeface="Courier New"/>
                <a:cs typeface="Courier New"/>
                <a:sym typeface="Courier New"/>
              </a:rPr>
              <a:t>, </a:t>
            </a:r>
            <a:r>
              <a:rPr b="1" lang="en" sz="1200">
                <a:solidFill>
                  <a:srgbClr val="FFEE99"/>
                </a:solidFill>
                <a:highlight>
                  <a:srgbClr val="242424"/>
                </a:highlight>
                <a:latin typeface="Courier New"/>
                <a:ea typeface="Courier New"/>
                <a:cs typeface="Courier New"/>
                <a:sym typeface="Courier New"/>
              </a:rPr>
              <a:t>'TAs'</a:t>
            </a:r>
            <a:r>
              <a:rPr b="1" lang="en" sz="1200">
                <a:solidFill>
                  <a:srgbClr val="F8F8F2"/>
                </a:solidFill>
                <a:highlight>
                  <a:srgbClr val="242424"/>
                </a:highlight>
                <a:latin typeface="Courier New"/>
                <a:ea typeface="Courier New"/>
                <a:cs typeface="Courier New"/>
                <a:sym typeface="Courier New"/>
              </a:rPr>
              <a:t>, </a:t>
            </a:r>
            <a:r>
              <a:rPr b="1" lang="en" sz="1200">
                <a:solidFill>
                  <a:srgbClr val="FFEE99"/>
                </a:solidFill>
                <a:highlight>
                  <a:srgbClr val="242424"/>
                </a:highlight>
                <a:latin typeface="Courier New"/>
                <a:ea typeface="Courier New"/>
                <a:cs typeface="Courier New"/>
                <a:sym typeface="Courier New"/>
              </a:rPr>
              <a:t>'Everyone else'</a:t>
            </a:r>
            <a:r>
              <a:rPr b="1" lang="en"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200">
                <a:solidFill>
                  <a:srgbClr val="F92672"/>
                </a:solidFill>
                <a:highlight>
                  <a:srgbClr val="242424"/>
                </a:highlight>
                <a:latin typeface="Courier New"/>
                <a:ea typeface="Courier New"/>
                <a:cs typeface="Courier New"/>
                <a:sym typeface="Courier New"/>
              </a:rPr>
              <a:t>for</a:t>
            </a:r>
            <a:r>
              <a:rPr b="1" lang="en" sz="1200">
                <a:solidFill>
                  <a:srgbClr val="F8F8F2"/>
                </a:solidFill>
                <a:highlight>
                  <a:srgbClr val="242424"/>
                </a:highlight>
                <a:latin typeface="Courier New"/>
                <a:ea typeface="Courier New"/>
                <a:cs typeface="Courier New"/>
                <a:sym typeface="Courier New"/>
              </a:rPr>
              <a:t> group </a:t>
            </a:r>
            <a:r>
              <a:rPr b="1" lang="en" sz="1200">
                <a:solidFill>
                  <a:srgbClr val="F92672"/>
                </a:solidFill>
                <a:highlight>
                  <a:srgbClr val="242424"/>
                </a:highlight>
                <a:latin typeface="Courier New"/>
                <a:ea typeface="Courier New"/>
                <a:cs typeface="Courier New"/>
                <a:sym typeface="Courier New"/>
              </a:rPr>
              <a:t>in</a:t>
            </a:r>
            <a:r>
              <a:rPr b="1" lang="en" sz="1200">
                <a:solidFill>
                  <a:srgbClr val="F8F8F2"/>
                </a:solidFill>
                <a:highlight>
                  <a:srgbClr val="242424"/>
                </a:highlight>
                <a:latin typeface="Courier New"/>
                <a:ea typeface="Courier New"/>
                <a:cs typeface="Courier New"/>
                <a:sym typeface="Courier New"/>
              </a:rPr>
              <a:t> lst: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200">
                <a:solidFill>
                  <a:srgbClr val="F8F8F2"/>
                </a:solidFill>
                <a:highlight>
                  <a:srgbClr val="242424"/>
                </a:highlight>
                <a:latin typeface="Courier New"/>
                <a:ea typeface="Courier New"/>
                <a:cs typeface="Courier New"/>
                <a:sym typeface="Courier New"/>
              </a:rPr>
              <a:t>   </a:t>
            </a:r>
            <a:r>
              <a:rPr b="1" lang="en" sz="1200">
                <a:solidFill>
                  <a:srgbClr val="66D9EF"/>
                </a:solidFill>
                <a:highlight>
                  <a:srgbClr val="242424"/>
                </a:highlight>
                <a:latin typeface="Courier New"/>
                <a:ea typeface="Courier New"/>
                <a:cs typeface="Courier New"/>
                <a:sym typeface="Courier New"/>
              </a:rPr>
              <a:t>print</a:t>
            </a:r>
            <a:r>
              <a:rPr b="1" lang="en" sz="1200">
                <a:solidFill>
                  <a:srgbClr val="F8F8F2"/>
                </a:solidFill>
                <a:highlight>
                  <a:srgbClr val="242424"/>
                </a:highlight>
                <a:latin typeface="Courier New"/>
                <a:ea typeface="Courier New"/>
                <a:cs typeface="Courier New"/>
                <a:sym typeface="Courier New"/>
              </a:rPr>
              <a:t>(</a:t>
            </a:r>
            <a:r>
              <a:rPr b="1" i="1" lang="en" sz="1200">
                <a:solidFill>
                  <a:srgbClr val="66D9EF"/>
                </a:solidFill>
                <a:highlight>
                  <a:srgbClr val="242424"/>
                </a:highlight>
                <a:latin typeface="Courier New"/>
                <a:ea typeface="Courier New"/>
                <a:cs typeface="Courier New"/>
                <a:sym typeface="Courier New"/>
              </a:rPr>
              <a:t>f</a:t>
            </a:r>
            <a:r>
              <a:rPr b="1" lang="en" sz="1200">
                <a:solidFill>
                  <a:srgbClr val="FFEE99"/>
                </a:solidFill>
                <a:highlight>
                  <a:srgbClr val="242424"/>
                </a:highlight>
                <a:latin typeface="Courier New"/>
                <a:ea typeface="Courier New"/>
                <a:cs typeface="Courier New"/>
                <a:sym typeface="Courier New"/>
              </a:rPr>
              <a:t>'Hello </a:t>
            </a:r>
            <a:r>
              <a:rPr b="1" lang="en" sz="1200">
                <a:solidFill>
                  <a:srgbClr val="FF80F4"/>
                </a:solidFill>
                <a:highlight>
                  <a:srgbClr val="242424"/>
                </a:highlight>
                <a:latin typeface="Courier New"/>
                <a:ea typeface="Courier New"/>
                <a:cs typeface="Courier New"/>
                <a:sym typeface="Courier New"/>
              </a:rPr>
              <a:t>{</a:t>
            </a:r>
            <a:r>
              <a:rPr b="1" lang="en" sz="1200">
                <a:solidFill>
                  <a:srgbClr val="F8F8F2"/>
                </a:solidFill>
                <a:highlight>
                  <a:srgbClr val="242424"/>
                </a:highlight>
                <a:latin typeface="Courier New"/>
                <a:ea typeface="Courier New"/>
                <a:cs typeface="Courier New"/>
                <a:sym typeface="Courier New"/>
              </a:rPr>
              <a:t>group</a:t>
            </a:r>
            <a:r>
              <a:rPr b="1" lang="en" sz="1200">
                <a:solidFill>
                  <a:srgbClr val="FF80F4"/>
                </a:solidFill>
                <a:highlight>
                  <a:srgbClr val="242424"/>
                </a:highlight>
                <a:latin typeface="Courier New"/>
                <a:ea typeface="Courier New"/>
                <a:cs typeface="Courier New"/>
                <a:sym typeface="Courier New"/>
              </a:rPr>
              <a:t>}</a:t>
            </a:r>
            <a:r>
              <a:rPr b="1" lang="en" sz="1200">
                <a:solidFill>
                  <a:srgbClr val="FFEE99"/>
                </a:solidFill>
                <a:highlight>
                  <a:srgbClr val="242424"/>
                </a:highlight>
                <a:latin typeface="Courier New"/>
                <a:ea typeface="Courier New"/>
                <a:cs typeface="Courier New"/>
                <a:sym typeface="Courier New"/>
              </a:rPr>
              <a:t>!'</a:t>
            </a:r>
            <a:r>
              <a:rPr b="1" lang="en" sz="1200">
                <a:solidFill>
                  <a:srgbClr val="F8F8F2"/>
                </a:solidFill>
                <a:highlight>
                  <a:srgbClr val="242424"/>
                </a:highlight>
                <a:latin typeface="Courier New"/>
                <a:ea typeface="Courier New"/>
                <a:cs typeface="Courier New"/>
                <a:sym typeface="Courier New"/>
              </a:rPr>
              <a:t>)</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200">
              <a:solidFill>
                <a:srgbClr val="F8F8F2"/>
              </a:solidFill>
              <a:highlight>
                <a:srgbClr val="24242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1200">
                <a:solidFill>
                  <a:srgbClr val="66D9EF"/>
                </a:solidFill>
                <a:highlight>
                  <a:srgbClr val="242424"/>
                </a:highlight>
                <a:latin typeface="Courier New"/>
                <a:ea typeface="Courier New"/>
                <a:cs typeface="Courier New"/>
                <a:sym typeface="Courier New"/>
              </a:rPr>
              <a:t>print</a:t>
            </a:r>
            <a:r>
              <a:rPr b="1" lang="en" sz="1200">
                <a:solidFill>
                  <a:srgbClr val="F8F8F2"/>
                </a:solidFill>
                <a:highlight>
                  <a:srgbClr val="242424"/>
                </a:highlight>
                <a:latin typeface="Courier New"/>
                <a:ea typeface="Courier New"/>
                <a:cs typeface="Courier New"/>
                <a:sym typeface="Courier New"/>
              </a:rPr>
              <a:t>(</a:t>
            </a:r>
            <a:r>
              <a:rPr b="1" lang="en" sz="1200">
                <a:solidFill>
                  <a:srgbClr val="FFEE99"/>
                </a:solidFill>
                <a:highlight>
                  <a:srgbClr val="242424"/>
                </a:highlight>
                <a:latin typeface="Courier New"/>
                <a:ea typeface="Courier New"/>
                <a:cs typeface="Courier New"/>
                <a:sym typeface="Courier New"/>
              </a:rPr>
              <a:t>'Welcome to our presentation!'</a:t>
            </a:r>
            <a:r>
              <a:rPr b="1" lang="en" sz="1200">
                <a:solidFill>
                  <a:srgbClr val="F8F8F2"/>
                </a:solidFill>
                <a:highlight>
                  <a:srgbClr val="242424"/>
                </a:highlight>
                <a:latin typeface="Courier New"/>
                <a:ea typeface="Courier New"/>
                <a:cs typeface="Courier New"/>
                <a:sym typeface="Courier New"/>
              </a:rPr>
              <a:t>)</a:t>
            </a:r>
            <a:endParaRPr b="1" sz="1200">
              <a:solidFill>
                <a:srgbClr val="42FFB7"/>
              </a:solidFill>
              <a:latin typeface="Courier New"/>
              <a:ea typeface="Courier New"/>
              <a:cs typeface="Courier New"/>
              <a:sym typeface="Courier New"/>
            </a:endParaRPr>
          </a:p>
        </p:txBody>
      </p:sp>
      <p:cxnSp>
        <p:nvCxnSpPr>
          <p:cNvPr id="1896" name="Google Shape;1896;p42"/>
          <p:cNvCxnSpPr>
            <a:stCxn id="1895" idx="2"/>
          </p:cNvCxnSpPr>
          <p:nvPr/>
        </p:nvCxnSpPr>
        <p:spPr>
          <a:xfrm>
            <a:off x="2697600" y="3653025"/>
            <a:ext cx="13500" cy="1249200"/>
          </a:xfrm>
          <a:prstGeom prst="straightConnector1">
            <a:avLst/>
          </a:prstGeom>
          <a:noFill/>
          <a:ln cap="flat" cmpd="sng" w="9525">
            <a:solidFill>
              <a:schemeClr val="dk2"/>
            </a:solidFill>
            <a:prstDash val="solid"/>
            <a:round/>
            <a:headEnd len="med" w="med" type="none"/>
            <a:tailEnd len="med" w="med" type="triangle"/>
          </a:ln>
        </p:spPr>
      </p:cxnSp>
      <p:sp>
        <p:nvSpPr>
          <p:cNvPr id="1897" name="Google Shape;1897;p42"/>
          <p:cNvSpPr txBox="1"/>
          <p:nvPr/>
        </p:nvSpPr>
        <p:spPr>
          <a:xfrm>
            <a:off x="5850025" y="2252325"/>
            <a:ext cx="1967400" cy="1046700"/>
          </a:xfrm>
          <a:prstGeom prst="rect">
            <a:avLst/>
          </a:prstGeom>
          <a:solidFill>
            <a:schemeClr val="dk1"/>
          </a:solidFill>
          <a:ln cap="flat" cmpd="sng" w="9525">
            <a:solidFill>
              <a:srgbClr val="F9267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F92672"/>
                </a:solidFill>
              </a:rPr>
              <a:t># expected output</a:t>
            </a:r>
            <a:br>
              <a:rPr lang="en" sz="1000">
                <a:solidFill>
                  <a:schemeClr val="accent1"/>
                </a:solidFill>
              </a:rPr>
            </a:br>
            <a:r>
              <a:rPr lang="en" sz="1000">
                <a:solidFill>
                  <a:schemeClr val="accent1"/>
                </a:solidFill>
              </a:rPr>
              <a:t>Hello Michael!</a:t>
            </a:r>
            <a:endParaRPr sz="1000">
              <a:solidFill>
                <a:schemeClr val="accent1"/>
              </a:solidFill>
            </a:endParaRPr>
          </a:p>
          <a:p>
            <a:pPr indent="0" lvl="0" marL="0" rtl="0" algn="l">
              <a:lnSpc>
                <a:spcPct val="115000"/>
              </a:lnSpc>
              <a:spcBef>
                <a:spcPts val="0"/>
              </a:spcBef>
              <a:spcAft>
                <a:spcPts val="0"/>
              </a:spcAft>
              <a:buNone/>
            </a:pPr>
            <a:r>
              <a:rPr lang="en" sz="1000">
                <a:solidFill>
                  <a:schemeClr val="accent1"/>
                </a:solidFill>
              </a:rPr>
              <a:t>Hello TAs!</a:t>
            </a:r>
            <a:endParaRPr sz="1000">
              <a:solidFill>
                <a:schemeClr val="accent1"/>
              </a:solidFill>
            </a:endParaRPr>
          </a:p>
          <a:p>
            <a:pPr indent="0" lvl="0" marL="0" rtl="0" algn="l">
              <a:lnSpc>
                <a:spcPct val="115000"/>
              </a:lnSpc>
              <a:spcBef>
                <a:spcPts val="0"/>
              </a:spcBef>
              <a:spcAft>
                <a:spcPts val="0"/>
              </a:spcAft>
              <a:buNone/>
            </a:pPr>
            <a:r>
              <a:rPr lang="en" sz="1000">
                <a:solidFill>
                  <a:schemeClr val="accent1"/>
                </a:solidFill>
              </a:rPr>
              <a:t>Hello Everyone else!</a:t>
            </a:r>
            <a:endParaRPr sz="1000">
              <a:solidFill>
                <a:schemeClr val="accent1"/>
              </a:solidFill>
            </a:endParaRPr>
          </a:p>
          <a:p>
            <a:pPr indent="0" lvl="0" marL="0" rtl="0" algn="l">
              <a:lnSpc>
                <a:spcPct val="115000"/>
              </a:lnSpc>
              <a:spcBef>
                <a:spcPts val="0"/>
              </a:spcBef>
              <a:spcAft>
                <a:spcPts val="0"/>
              </a:spcAft>
              <a:buNone/>
            </a:pPr>
            <a:r>
              <a:rPr lang="en" sz="1000">
                <a:solidFill>
                  <a:schemeClr val="accent1"/>
                </a:solidFill>
              </a:rPr>
              <a:t>Welcome to our presentation!</a:t>
            </a:r>
            <a:endParaRPr sz="1000">
              <a:solidFill>
                <a:schemeClr val="accen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gital Transformation Business Plan by Slidesgo ">
  <a:themeElements>
    <a:clrScheme name="Simple Light">
      <a:dk1>
        <a:srgbClr val="212121"/>
      </a:dk1>
      <a:lt1>
        <a:srgbClr val="F3F3F3"/>
      </a:lt1>
      <a:dk2>
        <a:srgbClr val="84B9B4"/>
      </a:dk2>
      <a:lt2>
        <a:srgbClr val="848586"/>
      </a:lt2>
      <a:accent1>
        <a:srgbClr val="FFFFFF"/>
      </a:accent1>
      <a:accent2>
        <a:srgbClr val="FFFFFF"/>
      </a:accent2>
      <a:accent3>
        <a:srgbClr val="FFFFFF"/>
      </a:accent3>
      <a:accent4>
        <a:srgbClr val="FFFFFF"/>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